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67" r:id="rId5"/>
    <p:sldId id="266" r:id="rId6"/>
    <p:sldId id="271" r:id="rId7"/>
    <p:sldId id="270" r:id="rId8"/>
    <p:sldId id="272" r:id="rId9"/>
    <p:sldId id="273" r:id="rId10"/>
    <p:sldId id="274" r:id="rId11"/>
    <p:sldId id="276" r:id="rId12"/>
    <p:sldId id="268" r:id="rId13"/>
    <p:sldId id="269" r:id="rId14"/>
    <p:sldId id="284" r:id="rId15"/>
    <p:sldId id="285" r:id="rId16"/>
    <p:sldId id="287" r:id="rId17"/>
    <p:sldId id="263" r:id="rId18"/>
    <p:sldId id="262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59" r:id="rId35"/>
    <p:sldId id="260" r:id="rId36"/>
    <p:sldId id="261" r:id="rId37"/>
    <p:sldId id="257" r:id="rId38"/>
    <p:sldId id="258" r:id="rId3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F5A74-6B21-4D44-AE9A-0BEBCB517592}" v="50" dt="2024-05-10T04:49:14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9"/>
    <p:restoredTop sz="94648"/>
  </p:normalViewPr>
  <p:slideViewPr>
    <p:cSldViewPr snapToGrid="0">
      <p:cViewPr varScale="1">
        <p:scale>
          <a:sx n="117" d="100"/>
          <a:sy n="117" d="100"/>
        </p:scale>
        <p:origin x="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Kim （김요셉 - 金요셉）" userId="7b741cac-015d-45fa-841c-07715abcbd02" providerId="ADAL" clId="{095F5A74-6B21-4D44-AE9A-0BEBCB517592}"/>
    <pc:docChg chg="undo custSel addSld modSld sldOrd">
      <pc:chgData name="Joseph Kim （김요셉 - 金요셉）" userId="7b741cac-015d-45fa-841c-07715abcbd02" providerId="ADAL" clId="{095F5A74-6B21-4D44-AE9A-0BEBCB517592}" dt="2024-05-10T04:49:33.385" v="2492" actId="1076"/>
      <pc:docMkLst>
        <pc:docMk/>
      </pc:docMkLst>
      <pc:sldChg chg="modSp mod">
        <pc:chgData name="Joseph Kim （김요셉 - 金요셉）" userId="7b741cac-015d-45fa-841c-07715abcbd02" providerId="ADAL" clId="{095F5A74-6B21-4D44-AE9A-0BEBCB517592}" dt="2024-05-10T02:21:09.247" v="1" actId="27636"/>
        <pc:sldMkLst>
          <pc:docMk/>
          <pc:sldMk cId="2398292152" sldId="264"/>
        </pc:sldMkLst>
        <pc:spChg chg="mod">
          <ac:chgData name="Joseph Kim （김요셉 - 金요셉）" userId="7b741cac-015d-45fa-841c-07715abcbd02" providerId="ADAL" clId="{095F5A74-6B21-4D44-AE9A-0BEBCB517592}" dt="2024-05-10T02:21:09.247" v="1" actId="27636"/>
          <ac:spMkLst>
            <pc:docMk/>
            <pc:sldMk cId="2398292152" sldId="264"/>
            <ac:spMk id="3" creationId="{A70A96BE-8CB5-5420-2EAF-2333AF4110F0}"/>
          </ac:spMkLst>
        </pc:spChg>
      </pc:sldChg>
      <pc:sldChg chg="ord">
        <pc:chgData name="Joseph Kim （김요셉 - 金요셉）" userId="7b741cac-015d-45fa-841c-07715abcbd02" providerId="ADAL" clId="{095F5A74-6B21-4D44-AE9A-0BEBCB517592}" dt="2024-05-10T02:48:22.814" v="1180" actId="20578"/>
        <pc:sldMkLst>
          <pc:docMk/>
          <pc:sldMk cId="3295357605" sldId="266"/>
        </pc:sldMkLst>
      </pc:sldChg>
      <pc:sldChg chg="addSp delSp modSp new mod">
        <pc:chgData name="Joseph Kim （김요셉 - 金요셉）" userId="7b741cac-015d-45fa-841c-07715abcbd02" providerId="ADAL" clId="{095F5A74-6B21-4D44-AE9A-0BEBCB517592}" dt="2024-05-10T02:32:22.711" v="691" actId="1076"/>
        <pc:sldMkLst>
          <pc:docMk/>
          <pc:sldMk cId="386963143" sldId="270"/>
        </pc:sldMkLst>
        <pc:spChg chg="mod">
          <ac:chgData name="Joseph Kim （김요셉 - 金요셉）" userId="7b741cac-015d-45fa-841c-07715abcbd02" providerId="ADAL" clId="{095F5A74-6B21-4D44-AE9A-0BEBCB517592}" dt="2024-05-10T02:27:07.200" v="15" actId="20577"/>
          <ac:spMkLst>
            <pc:docMk/>
            <pc:sldMk cId="386963143" sldId="270"/>
            <ac:spMk id="2" creationId="{EA7F72A7-5951-8FB4-E7B3-A404A44AEF16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51.316" v="413" actId="20577"/>
          <ac:spMkLst>
            <pc:docMk/>
            <pc:sldMk cId="386963143" sldId="270"/>
            <ac:spMk id="3" creationId="{352F2C17-BDB4-DD7D-A82F-3065348E4569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16.621" v="396" actId="20577"/>
          <ac:spMkLst>
            <pc:docMk/>
            <pc:sldMk cId="386963143" sldId="270"/>
            <ac:spMk id="4" creationId="{3B52EEAA-E37B-4AD0-CC8D-41AADB09E480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47.040" v="555" actId="20577"/>
          <ac:spMkLst>
            <pc:docMk/>
            <pc:sldMk cId="386963143" sldId="270"/>
            <ac:spMk id="5" creationId="{4F96A725-E4C9-B082-EBE9-2029C13CC701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2:31:27.072" v="686"/>
          <ac:spMkLst>
            <pc:docMk/>
            <pc:sldMk cId="386963143" sldId="270"/>
            <ac:spMk id="6" creationId="{AE31C1EF-A906-1D53-9DD7-FC66742DB25E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34.356" v="520" actId="1076"/>
          <ac:spMkLst>
            <pc:docMk/>
            <pc:sldMk cId="386963143" sldId="270"/>
            <ac:spMk id="7" creationId="{1D888FA7-486B-EAF5-FD03-FFCCD93D72EA}"/>
          </ac:spMkLst>
        </pc:spChg>
        <pc:spChg chg="add mod">
          <ac:chgData name="Joseph Kim （김요셉 - 金요셉）" userId="7b741cac-015d-45fa-841c-07715abcbd02" providerId="ADAL" clId="{095F5A74-6B21-4D44-AE9A-0BEBCB517592}" dt="2024-05-10T02:31:25.261" v="684" actId="20577"/>
          <ac:spMkLst>
            <pc:docMk/>
            <pc:sldMk cId="386963143" sldId="270"/>
            <ac:spMk id="8" creationId="{4DD42925-08C3-8222-AC5A-9A468172F5D3}"/>
          </ac:spMkLst>
        </pc:spChg>
        <pc:picChg chg="add mod">
          <ac:chgData name="Joseph Kim （김요셉 - 金요셉）" userId="7b741cac-015d-45fa-841c-07715abcbd02" providerId="ADAL" clId="{095F5A74-6B21-4D44-AE9A-0BEBCB517592}" dt="2024-05-10T02:32:22.711" v="691" actId="1076"/>
          <ac:picMkLst>
            <pc:docMk/>
            <pc:sldMk cId="386963143" sldId="270"/>
            <ac:picMk id="9" creationId="{8734F266-B068-A1B4-6CFD-E89E317AC17A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2:35:23.995" v="809" actId="27636"/>
        <pc:sldMkLst>
          <pc:docMk/>
          <pc:sldMk cId="241728279" sldId="271"/>
        </pc:sldMkLst>
        <pc:spChg chg="mod">
          <ac:chgData name="Joseph Kim （김요셉 - 金요셉）" userId="7b741cac-015d-45fa-841c-07715abcbd02" providerId="ADAL" clId="{095F5A74-6B21-4D44-AE9A-0BEBCB517592}" dt="2024-05-10T02:33:29.007" v="786" actId="20577"/>
          <ac:spMkLst>
            <pc:docMk/>
            <pc:sldMk cId="241728279" sldId="271"/>
            <ac:spMk id="2" creationId="{FF860287-8D0F-0AAE-20B6-3753400098C5}"/>
          </ac:spMkLst>
        </pc:spChg>
        <pc:spChg chg="mod">
          <ac:chgData name="Joseph Kim （김요셉 - 金요셉）" userId="7b741cac-015d-45fa-841c-07715abcbd02" providerId="ADAL" clId="{095F5A74-6B21-4D44-AE9A-0BEBCB517592}" dt="2024-05-10T02:35:23.995" v="809" actId="27636"/>
          <ac:spMkLst>
            <pc:docMk/>
            <pc:sldMk cId="241728279" sldId="271"/>
            <ac:spMk id="3" creationId="{666D67D7-D464-DC11-8993-0EEF4AA892C6}"/>
          </ac:spMkLst>
        </pc:spChg>
      </pc:sldChg>
      <pc:sldChg chg="addSp delSp modSp new mod">
        <pc:chgData name="Joseph Kim （김요셉 - 金요셉）" userId="7b741cac-015d-45fa-841c-07715abcbd02" providerId="ADAL" clId="{095F5A74-6B21-4D44-AE9A-0BEBCB517592}" dt="2024-05-10T04:19:55.576" v="1335" actId="1076"/>
        <pc:sldMkLst>
          <pc:docMk/>
          <pc:sldMk cId="158730262" sldId="272"/>
        </pc:sldMkLst>
        <pc:spChg chg="mod">
          <ac:chgData name="Joseph Kim （김요셉 - 金요셉）" userId="7b741cac-015d-45fa-841c-07715abcbd02" providerId="ADAL" clId="{095F5A74-6B21-4D44-AE9A-0BEBCB517592}" dt="2024-05-10T02:45:25.887" v="824" actId="20577"/>
          <ac:spMkLst>
            <pc:docMk/>
            <pc:sldMk cId="158730262" sldId="272"/>
            <ac:spMk id="2" creationId="{DAD1A81C-E672-A465-C17D-8C30EBDFE79C}"/>
          </ac:spMkLst>
        </pc:spChg>
        <pc:spChg chg="add mod">
          <ac:chgData name="Joseph Kim （김요셉 - 金요셉）" userId="7b741cac-015d-45fa-841c-07715abcbd02" providerId="ADAL" clId="{095F5A74-6B21-4D44-AE9A-0BEBCB517592}" dt="2024-05-10T02:46:34.328" v="917" actId="20577"/>
          <ac:spMkLst>
            <pc:docMk/>
            <pc:sldMk cId="158730262" sldId="272"/>
            <ac:spMk id="3" creationId="{B606CA82-B5EB-07D1-10A8-1DC5D2009FF2}"/>
          </ac:spMkLst>
        </pc:spChg>
        <pc:spChg chg="add mod">
          <ac:chgData name="Joseph Kim （김요셉 - 金요셉）" userId="7b741cac-015d-45fa-841c-07715abcbd02" providerId="ADAL" clId="{095F5A74-6B21-4D44-AE9A-0BEBCB517592}" dt="2024-05-10T02:47:43.430" v="1179" actId="1076"/>
          <ac:spMkLst>
            <pc:docMk/>
            <pc:sldMk cId="158730262" sldId="272"/>
            <ac:spMk id="4" creationId="{AB1F7BDF-6D0A-AAC6-B11D-80408FA6A2C9}"/>
          </ac:spMkLst>
        </pc:spChg>
        <pc:spChg chg="add mod">
          <ac:chgData name="Joseph Kim （김요셉 - 金요셉）" userId="7b741cac-015d-45fa-841c-07715abcbd02" providerId="ADAL" clId="{095F5A74-6B21-4D44-AE9A-0BEBCB517592}" dt="2024-05-10T02:50:41.980" v="1254" actId="1076"/>
          <ac:spMkLst>
            <pc:docMk/>
            <pc:sldMk cId="158730262" sldId="272"/>
            <ac:spMk id="6" creationId="{79FAE8F0-58D4-6855-D300-259095613A9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17:25.134" v="1270" actId="478"/>
          <ac:spMkLst>
            <pc:docMk/>
            <pc:sldMk cId="158730262" sldId="272"/>
            <ac:spMk id="10" creationId="{B6B98704-45B1-43CE-1DB0-F0A68FEE8530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39.460" v="1273" actId="208"/>
          <ac:spMkLst>
            <pc:docMk/>
            <pc:sldMk cId="158730262" sldId="272"/>
            <ac:spMk id="11" creationId="{68CBBBA4-68F8-08D9-0734-57481A47BC81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54.884" v="1316" actId="20577"/>
          <ac:spMkLst>
            <pc:docMk/>
            <pc:sldMk cId="158730262" sldId="272"/>
            <ac:spMk id="12" creationId="{2937C7FA-1AC4-48FC-5BC2-0305730D5CF4}"/>
          </ac:spMkLst>
        </pc:spChg>
        <pc:spChg chg="add mod">
          <ac:chgData name="Joseph Kim （김요셉 - 金요셉）" userId="7b741cac-015d-45fa-841c-07715abcbd02" providerId="ADAL" clId="{095F5A74-6B21-4D44-AE9A-0BEBCB517592}" dt="2024-05-10T04:18:10.007" v="1318" actId="1076"/>
          <ac:spMkLst>
            <pc:docMk/>
            <pc:sldMk cId="158730262" sldId="272"/>
            <ac:spMk id="13" creationId="{80B61BF1-6E36-AC3F-8DDF-2CB95DCE383C}"/>
          </ac:spMkLst>
        </pc:spChg>
        <pc:spChg chg="add mod">
          <ac:chgData name="Joseph Kim （김요셉 - 金요셉）" userId="7b741cac-015d-45fa-841c-07715abcbd02" providerId="ADAL" clId="{095F5A74-6B21-4D44-AE9A-0BEBCB517592}" dt="2024-05-10T04:19:55.576" v="1335" actId="1076"/>
          <ac:spMkLst>
            <pc:docMk/>
            <pc:sldMk cId="158730262" sldId="272"/>
            <ac:spMk id="14" creationId="{9CEA3FAB-86DC-E396-6157-90E2D76109F6}"/>
          </ac:spMkLst>
        </pc:spChg>
        <pc:picChg chg="add mod">
          <ac:chgData name="Joseph Kim （김요셉 - 金요셉）" userId="7b741cac-015d-45fa-841c-07715abcbd02" providerId="ADAL" clId="{095F5A74-6B21-4D44-AE9A-0BEBCB517592}" dt="2024-05-10T02:50:01.422" v="1185" actId="1076"/>
          <ac:picMkLst>
            <pc:docMk/>
            <pc:sldMk cId="158730262" sldId="272"/>
            <ac:picMk id="5" creationId="{8140A3C5-0985-70A6-54DE-C511A31DA752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4:44.127" v="1259" actId="1076"/>
          <ac:picMkLst>
            <pc:docMk/>
            <pc:sldMk cId="158730262" sldId="272"/>
            <ac:picMk id="7" creationId="{A4B6646B-DD8B-DC36-D7E1-F8F5EEB8A3CB}"/>
          </ac:picMkLst>
        </pc:picChg>
        <pc:picChg chg="add del mod">
          <ac:chgData name="Joseph Kim （김요셉 - 金요셉）" userId="7b741cac-015d-45fa-841c-07715abcbd02" providerId="ADAL" clId="{095F5A74-6B21-4D44-AE9A-0BEBCB517592}" dt="2024-05-10T04:15:36.371" v="1261" actId="478"/>
          <ac:picMkLst>
            <pc:docMk/>
            <pc:sldMk cId="158730262" sldId="272"/>
            <ac:picMk id="8" creationId="{55780217-3D06-8D60-74FC-45903EEF3CD0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6:53.871" v="1265" actId="14100"/>
          <ac:picMkLst>
            <pc:docMk/>
            <pc:sldMk cId="158730262" sldId="272"/>
            <ac:picMk id="9" creationId="{641ECD00-7F10-77F7-CCFE-643D3F89DE22}"/>
          </ac:picMkLst>
        </pc:picChg>
      </pc:sldChg>
      <pc:sldChg chg="addSp delSp modSp add mod">
        <pc:chgData name="Joseph Kim （김요셉 - 金요셉）" userId="7b741cac-015d-45fa-841c-07715abcbd02" providerId="ADAL" clId="{095F5A74-6B21-4D44-AE9A-0BEBCB517592}" dt="2024-05-10T04:39:10.801" v="2281" actId="21"/>
        <pc:sldMkLst>
          <pc:docMk/>
          <pc:sldMk cId="3565623924" sldId="273"/>
        </pc:sldMkLst>
        <pc:spChg chg="mod">
          <ac:chgData name="Joseph Kim （김요셉 - 金요셉）" userId="7b741cac-015d-45fa-841c-07715abcbd02" providerId="ADAL" clId="{095F5A74-6B21-4D44-AE9A-0BEBCB517592}" dt="2024-05-10T04:22:40.152" v="1538" actId="20577"/>
          <ac:spMkLst>
            <pc:docMk/>
            <pc:sldMk cId="3565623924" sldId="273"/>
            <ac:spMk id="3" creationId="{B606CA82-B5EB-07D1-10A8-1DC5D2009FF2}"/>
          </ac:spMkLst>
        </pc:spChg>
        <pc:spChg chg="del mod">
          <ac:chgData name="Joseph Kim （김요셉 - 金요셉）" userId="7b741cac-015d-45fa-841c-07715abcbd02" providerId="ADAL" clId="{095F5A74-6B21-4D44-AE9A-0BEBCB517592}" dt="2024-05-10T04:21:33.975" v="1428"/>
          <ac:spMkLst>
            <pc:docMk/>
            <pc:sldMk cId="3565623924" sldId="273"/>
            <ac:spMk id="4" creationId="{AB1F7BDF-6D0A-AAC6-B11D-80408FA6A2C9}"/>
          </ac:spMkLst>
        </pc:spChg>
        <pc:spChg chg="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6" creationId="{79FAE8F0-58D4-6855-D300-259095613A95}"/>
          </ac:spMkLst>
        </pc:spChg>
        <pc:spChg chg="add mod">
          <ac:chgData name="Joseph Kim （김요셉 - 金요셉）" userId="7b741cac-015d-45fa-841c-07715abcbd02" providerId="ADAL" clId="{095F5A74-6B21-4D44-AE9A-0BEBCB517592}" dt="2024-05-10T04:22:08.798" v="1521" actId="20577"/>
          <ac:spMkLst>
            <pc:docMk/>
            <pc:sldMk cId="3565623924" sldId="273"/>
            <ac:spMk id="8" creationId="{8FE5C943-20B7-F98F-D3CA-BF459CFA7A86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1" creationId="{68CBBBA4-68F8-08D9-0734-57481A47BC81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2" creationId="{2937C7FA-1AC4-48FC-5BC2-0305730D5CF4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3" creationId="{80B61BF1-6E36-AC3F-8DDF-2CB95DCE383C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4" creationId="{9CEA3FAB-86DC-E396-6157-90E2D76109F6}"/>
          </ac:spMkLst>
        </pc:spChg>
        <pc:spChg chg="add 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16" creationId="{ACF88F0C-9D16-E069-A5BB-0E885F1523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4.096" v="1895" actId="1076"/>
          <ac:spMkLst>
            <pc:docMk/>
            <pc:sldMk cId="3565623924" sldId="273"/>
            <ac:spMk id="18" creationId="{4D6AB242-C1BE-41F8-AF7D-560D1BAA3D42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7.991" v="1896" actId="1076"/>
          <ac:spMkLst>
            <pc:docMk/>
            <pc:sldMk cId="3565623924" sldId="273"/>
            <ac:spMk id="19" creationId="{014FCAA9-FB49-66AB-C364-D10B351E34E8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9:10.801" v="2281" actId="21"/>
          <ac:spMkLst>
            <pc:docMk/>
            <pc:sldMk cId="3565623924" sldId="273"/>
            <ac:spMk id="21" creationId="{1C010543-CB27-AB26-DE34-40FDC939F9B7}"/>
          </ac:spMkLst>
        </pc:spChg>
        <pc:picChg chg="del">
          <ac:chgData name="Joseph Kim （김요셉 - 金요셉）" userId="7b741cac-015d-45fa-841c-07715abcbd02" providerId="ADAL" clId="{095F5A74-6B21-4D44-AE9A-0BEBCB517592}" dt="2024-05-10T04:20:52.465" v="1337" actId="478"/>
          <ac:picMkLst>
            <pc:docMk/>
            <pc:sldMk cId="3565623924" sldId="273"/>
            <ac:picMk id="5" creationId="{8140A3C5-0985-70A6-54DE-C511A31DA752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3.884" v="1338" actId="478"/>
          <ac:picMkLst>
            <pc:docMk/>
            <pc:sldMk cId="3565623924" sldId="273"/>
            <ac:picMk id="7" creationId="{A4B6646B-DD8B-DC36-D7E1-F8F5EEB8A3CB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4.977" v="1339" actId="478"/>
          <ac:picMkLst>
            <pc:docMk/>
            <pc:sldMk cId="3565623924" sldId="273"/>
            <ac:picMk id="9" creationId="{641ECD00-7F10-77F7-CCFE-643D3F89DE22}"/>
          </ac:picMkLst>
        </pc:picChg>
        <pc:picChg chg="add mod modCrop">
          <ac:chgData name="Joseph Kim （김요셉 - 金요셉）" userId="7b741cac-015d-45fa-841c-07715abcbd02" providerId="ADAL" clId="{095F5A74-6B21-4D44-AE9A-0BEBCB517592}" dt="2024-05-10T04:26:36.283" v="1676" actId="1076"/>
          <ac:picMkLst>
            <pc:docMk/>
            <pc:sldMk cId="3565623924" sldId="273"/>
            <ac:picMk id="10" creationId="{21110E98-4CD5-3A59-A318-3FC0AADB800B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4:37.721" v="1555" actId="1076"/>
          <ac:picMkLst>
            <pc:docMk/>
            <pc:sldMk cId="3565623924" sldId="273"/>
            <ac:picMk id="15" creationId="{7E8D3ED2-B360-B9B0-3852-DABDDBC5A497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6:52.565" v="1691" actId="1076"/>
          <ac:picMkLst>
            <pc:docMk/>
            <pc:sldMk cId="3565623924" sldId="273"/>
            <ac:picMk id="17" creationId="{4EC4C093-206B-A44D-75D5-D753C19F3F68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9:08.136" v="1894" actId="1076"/>
          <ac:picMkLst>
            <pc:docMk/>
            <pc:sldMk cId="3565623924" sldId="273"/>
            <ac:picMk id="20" creationId="{F2E855D7-8083-D08F-196C-A403C39DAF57}"/>
          </ac:picMkLst>
        </pc:picChg>
      </pc:sldChg>
      <pc:sldChg chg="addSp delSp modSp new mod">
        <pc:chgData name="Joseph Kim （김요셉 - 金요셉）" userId="7b741cac-015d-45fa-841c-07715abcbd02" providerId="ADAL" clId="{095F5A74-6B21-4D44-AE9A-0BEBCB517592}" dt="2024-05-10T04:40:36.782" v="2311" actId="1076"/>
        <pc:sldMkLst>
          <pc:docMk/>
          <pc:sldMk cId="630599215" sldId="274"/>
        </pc:sldMkLst>
        <pc:spChg chg="mod">
          <ac:chgData name="Joseph Kim （김요셉 - 金요셉）" userId="7b741cac-015d-45fa-841c-07715abcbd02" providerId="ADAL" clId="{095F5A74-6B21-4D44-AE9A-0BEBCB517592}" dt="2024-05-10T04:31:16.835" v="2136" actId="20577"/>
          <ac:spMkLst>
            <pc:docMk/>
            <pc:sldMk cId="630599215" sldId="274"/>
            <ac:spMk id="2" creationId="{F7B0A5D9-7CB6-42A8-E4FB-BB9EA915DACC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5" creationId="{0A24EBD9-8572-0722-3C1A-D1878CE5A563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6" creationId="{F63F659B-F99A-9DE9-2684-7BD2D3612C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7" creationId="{D8B1E6F4-F370-1F78-1EA6-31ACB3A215CF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8" creationId="{C73E7210-C0F6-DF5B-1266-51001D3E56A4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9" creationId="{CF599429-C476-6CBE-3BE2-68FB07B4A03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2.515" v="2184" actId="478"/>
          <ac:spMkLst>
            <pc:docMk/>
            <pc:sldMk cId="630599215" sldId="274"/>
            <ac:spMk id="10" creationId="{9DD3B380-F7FE-7BB1-CD12-85769CAA8439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1" creationId="{3885E708-ABAB-D697-C049-EF4219DBDFFA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2" creationId="{7703D743-374D-EFB7-DEFB-D06FA6BA40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3" creationId="{CB52626A-AC4A-E80C-45EE-6E3BE29E0739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4" creationId="{A2320D18-319C-02CA-AD23-01359AA06316}"/>
          </ac:spMkLst>
        </pc:spChg>
        <pc:spChg chg="add mod">
          <ac:chgData name="Joseph Kim （김요셉 - 金요셉）" userId="7b741cac-015d-45fa-841c-07715abcbd02" providerId="ADAL" clId="{095F5A74-6B21-4D44-AE9A-0BEBCB517592}" dt="2024-05-10T04:39:32.346" v="2284" actId="1076"/>
          <ac:spMkLst>
            <pc:docMk/>
            <pc:sldMk cId="630599215" sldId="274"/>
            <ac:spMk id="15" creationId="{F1A61891-E57A-5035-ACD2-267B94DEA0F2}"/>
          </ac:spMkLst>
        </pc:spChg>
        <pc:spChg chg="add mod">
          <ac:chgData name="Joseph Kim （김요셉 - 金요셉）" userId="7b741cac-015d-45fa-841c-07715abcbd02" providerId="ADAL" clId="{095F5A74-6B21-4D44-AE9A-0BEBCB517592}" dt="2024-05-10T04:40:36.782" v="2311" actId="1076"/>
          <ac:spMkLst>
            <pc:docMk/>
            <pc:sldMk cId="630599215" sldId="274"/>
            <ac:spMk id="16" creationId="{E5FECEB0-A609-55D3-3A16-E02447F1D392}"/>
          </ac:spMkLst>
        </pc:spChg>
        <pc:picChg chg="add mod">
          <ac:chgData name="Joseph Kim （김요셉 - 金요셉）" userId="7b741cac-015d-45fa-841c-07715abcbd02" providerId="ADAL" clId="{095F5A74-6B21-4D44-AE9A-0BEBCB517592}" dt="2024-05-10T04:34:02.123" v="2142" actId="1076"/>
          <ac:picMkLst>
            <pc:docMk/>
            <pc:sldMk cId="630599215" sldId="274"/>
            <ac:picMk id="3" creationId="{49888BD3-DAF1-D3DC-B1EF-F482AEDA36D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39:34.796" v="2285" actId="1076"/>
          <ac:picMkLst>
            <pc:docMk/>
            <pc:sldMk cId="630599215" sldId="274"/>
            <ac:picMk id="4" creationId="{3E8A50D4-C783-9320-953C-E473DBB8B225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4:42:24.212" v="2326" actId="20577"/>
        <pc:sldMkLst>
          <pc:docMk/>
          <pc:sldMk cId="2368878882" sldId="275"/>
        </pc:sldMkLst>
        <pc:spChg chg="mod">
          <ac:chgData name="Joseph Kim （김요셉 - 金요셉）" userId="7b741cac-015d-45fa-841c-07715abcbd02" providerId="ADAL" clId="{095F5A74-6B21-4D44-AE9A-0BEBCB517592}" dt="2024-05-10T04:42:24.212" v="2326" actId="20577"/>
          <ac:spMkLst>
            <pc:docMk/>
            <pc:sldMk cId="2368878882" sldId="275"/>
            <ac:spMk id="2" creationId="{B454FCB2-9004-AD9A-DB92-97398BB5926D}"/>
          </ac:spMkLst>
        </pc:spChg>
      </pc:sldChg>
      <pc:sldChg chg="addSp modSp new mod">
        <pc:chgData name="Joseph Kim （김요셉 - 金요셉）" userId="7b741cac-015d-45fa-841c-07715abcbd02" providerId="ADAL" clId="{095F5A74-6B21-4D44-AE9A-0BEBCB517592}" dt="2024-05-10T04:49:33.385" v="2492" actId="1076"/>
        <pc:sldMkLst>
          <pc:docMk/>
          <pc:sldMk cId="2850797124" sldId="276"/>
        </pc:sldMkLst>
        <pc:spChg chg="mod">
          <ac:chgData name="Joseph Kim （김요셉 - 金요셉）" userId="7b741cac-015d-45fa-841c-07715abcbd02" providerId="ADAL" clId="{095F5A74-6B21-4D44-AE9A-0BEBCB517592}" dt="2024-05-10T04:42:53.735" v="2335" actId="20577"/>
          <ac:spMkLst>
            <pc:docMk/>
            <pc:sldMk cId="2850797124" sldId="276"/>
            <ac:spMk id="2" creationId="{E1710CC7-E54D-CAA1-F34B-CF59D283937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4:37.927" v="2394" actId="20577"/>
          <ac:spMkLst>
            <pc:docMk/>
            <pc:sldMk cId="2850797124" sldId="276"/>
            <ac:spMk id="3" creationId="{655ADB6A-5CF4-6884-60A3-36EA4F036A2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5:05.942" v="2399" actId="208"/>
          <ac:spMkLst>
            <pc:docMk/>
            <pc:sldMk cId="2850797124" sldId="276"/>
            <ac:spMk id="5" creationId="{10770307-34F2-559B-DEEC-E1736ED5BC8C}"/>
          </ac:spMkLst>
        </pc:spChg>
        <pc:spChg chg="add mod">
          <ac:chgData name="Joseph Kim （김요셉 - 金요셉）" userId="7b741cac-015d-45fa-841c-07715abcbd02" providerId="ADAL" clId="{095F5A74-6B21-4D44-AE9A-0BEBCB517592}" dt="2024-05-10T04:47:50.821" v="2413" actId="1076"/>
          <ac:spMkLst>
            <pc:docMk/>
            <pc:sldMk cId="2850797124" sldId="276"/>
            <ac:spMk id="7" creationId="{32985406-172D-1B4A-F542-7FE74D594EB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2.606" v="2417" actId="1076"/>
          <ac:spMkLst>
            <pc:docMk/>
            <pc:sldMk cId="2850797124" sldId="276"/>
            <ac:spMk id="8" creationId="{1AEC23F3-23E8-602A-89A5-FDE3BD75D9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8.257" v="2419" actId="1076"/>
          <ac:spMkLst>
            <pc:docMk/>
            <pc:sldMk cId="2850797124" sldId="276"/>
            <ac:spMk id="10" creationId="{FDBFBEFB-D7B0-979A-D937-BC9D978239E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17.527" v="2422" actId="14100"/>
          <ac:spMkLst>
            <pc:docMk/>
            <pc:sldMk cId="2850797124" sldId="276"/>
            <ac:spMk id="11" creationId="{38A7CB61-A959-88C7-0765-196E0BC75E0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09.372" v="2431" actId="14100"/>
          <ac:spMkLst>
            <pc:docMk/>
            <pc:sldMk cId="2850797124" sldId="276"/>
            <ac:spMk id="13" creationId="{4539D2B6-7694-B767-E438-EA0298AD30B5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33.385" v="2492" actId="1076"/>
          <ac:spMkLst>
            <pc:docMk/>
            <pc:sldMk cId="2850797124" sldId="276"/>
            <ac:spMk id="14" creationId="{D5D28C3E-EE56-04AE-138A-A0C8FDB1AEC1}"/>
          </ac:spMkLst>
        </pc:spChg>
        <pc:picChg chg="add mod">
          <ac:chgData name="Joseph Kim （김요셉 - 金요셉）" userId="7b741cac-015d-45fa-841c-07715abcbd02" providerId="ADAL" clId="{095F5A74-6B21-4D44-AE9A-0BEBCB517592}" dt="2024-05-10T04:44:51.506" v="2396" actId="1076"/>
          <ac:picMkLst>
            <pc:docMk/>
            <pc:sldMk cId="2850797124" sldId="276"/>
            <ac:picMk id="4" creationId="{B6FEC110-A7A2-8C6A-69CD-70B68A31D08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8.879" v="2416" actId="1076"/>
          <ac:picMkLst>
            <pc:docMk/>
            <pc:sldMk cId="2850797124" sldId="276"/>
            <ac:picMk id="6" creationId="{3A56D169-867F-9C58-B8E7-504F236BF335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4.472" v="2415" actId="1076"/>
          <ac:picMkLst>
            <pc:docMk/>
            <pc:sldMk cId="2850797124" sldId="276"/>
            <ac:picMk id="9" creationId="{671CA9BC-6633-21A8-255F-9B271B23FCAD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8:57.870" v="2427" actId="1076"/>
          <ac:picMkLst>
            <pc:docMk/>
            <pc:sldMk cId="2850797124" sldId="276"/>
            <ac:picMk id="12" creationId="{BC71599D-A149-9B4A-29A5-164EE9882A1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136D-74F6-F66B-57FE-DF866C056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6BCB8-3B60-4FF6-80C4-47CF5DF88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6AE5D-40D8-DFE6-A7F2-C5DACA82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049CF-50BD-2B1A-11A4-1FC0B0D5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2B14D-F01D-54AD-0BF8-981A266E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3771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81A4-D9DC-D0E0-4CF0-AA7B500E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B8C38-5E04-0715-8FCC-1ED94F8A5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414B9-DAD8-3535-36B7-8488F9AA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05DB4-72CA-C52C-D435-9D381A04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C62B-A05F-553E-88A9-0399826C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5065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AD60E8-332E-18D9-4095-088C6C808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CFC09-185C-7A02-C949-6528AF935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59054-7A5A-17D0-B23E-F8B5A25CD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13D50-8109-A07F-5286-F0CB3A47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E6DC-19B5-BE4F-053B-EFE1C533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293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9AA0-8ED4-3B14-78D5-C89859B9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B816C-2283-7143-1BEB-2815AA050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DBC6-E164-4E3F-BF19-1AA8C613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5DFFA-7176-2550-2460-6B3D84CC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DEABD-C1E4-34D6-CAE2-5CFDC728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4492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0C0C-CF05-7571-BE42-8CC4444AC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DC57F-80AA-D69C-D94E-B2CB189CB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D705-76D0-3911-4709-F32EF9B1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ABE62-5B71-F2B2-FF90-58507643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21E24-0DE2-B1D1-3360-E1F462DA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1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A129-6BF9-0E81-9DBB-66373DE6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D2ED4-FF9A-D144-7153-F6835AE3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F7A72-26A1-FFB0-0101-63C9AF568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4E9EA-94D2-E39A-F218-6A68ACEC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C98CC-45B6-E116-C752-18AAC771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2ADB7-F881-01DD-BBB1-725A4C47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146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62C4-C781-52A0-1935-45B02668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D6F44-F227-62D1-BCFD-451E2F84F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00DB1-CB03-4152-FD23-E04992905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2B9B1-1071-F012-63E3-5963DBE8A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E56AA-7D52-74BC-EA8F-5993CFE3D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BBAF68-F4C3-8F8C-35EE-F4747E2C3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AC930-4FA6-C6A9-04A2-CB130D37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C0A62-00F5-C10D-9013-23D8A985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977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41DF-4D4F-00C1-150C-0BC02E84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9F15E-E3DB-186E-43DC-EBD05A6C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DC3B0-4EED-096E-4A43-C6D85203D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553D9-5E4F-1459-88B0-BD89490F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408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CCCAE-B595-8473-C5DC-3AD821FA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24A4C-2048-831F-2D30-51F94E62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7684F-F118-DC40-9F6C-41C1F8AF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4185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2218-9B88-C4EE-FFD8-B733B2DC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BF63-90AE-700F-B379-9E2CCC36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94C8B-E749-F644-4EEB-23F061B93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0947D-CDA0-1D49-A76E-A59B2114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5BC60-C3DE-6413-2FB4-CD3FC732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C3F80-D4A7-4673-A98D-38AC08EB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8993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20FD-F435-B9A7-3BDC-0A304FF6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B62D2E-37CB-4A4B-DC5A-AF3F05588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1A9FC-D689-FAD0-76F6-30C159247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BB051-0E50-F54A-80BD-1D689B48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D9D9A-D86C-38E7-AA6D-C0360E44D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A865B-406F-9D45-F89A-9FCA0B90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345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D3DEAF-8CF9-40D8-E3AC-51D5F8D6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69CE8-510D-4D64-48AB-B89CA0C4D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9C232-0130-A53B-B3A7-1961B48AF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B5131-B8BF-894F-8449-07BCAE76D44A}" type="datetimeFigureOut">
              <a:rPr lang="en-KR" smtClean="0"/>
              <a:t>5/16/24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B3365-C0BE-7E57-9A44-6901F1AD7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E0C05-76DF-1C2C-3406-CE9A066E6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329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ginal-owner/repository.git%22%EB%9D%BC%EB%A9%B4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EC9D-385E-F24F-2791-A1E198AA4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F6F44-909E-BA8E-5E32-E95075356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7216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A5D9-7CB6-42A8-E4FB-BB9EA915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8BD3-DAF1-D3DC-B1EF-F482AEDA3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48" y="1766679"/>
            <a:ext cx="4751610" cy="2063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A50D4-C783-9320-953C-E473DBB8B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910" y="1749287"/>
            <a:ext cx="4153925" cy="233597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A24EBD9-8572-0722-3C1A-D1878CE5A563}"/>
              </a:ext>
            </a:extLst>
          </p:cNvPr>
          <p:cNvSpPr/>
          <p:nvPr/>
        </p:nvSpPr>
        <p:spPr>
          <a:xfrm>
            <a:off x="1643271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3F659B-F99A-9DE9-2684-7BD2D3612C10}"/>
              </a:ext>
            </a:extLst>
          </p:cNvPr>
          <p:cNvSpPr/>
          <p:nvPr/>
        </p:nvSpPr>
        <p:spPr>
          <a:xfrm>
            <a:off x="2542210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B1E6F4-F370-1F78-1EA6-31ACB3A215CF}"/>
              </a:ext>
            </a:extLst>
          </p:cNvPr>
          <p:cNvSpPr/>
          <p:nvPr/>
        </p:nvSpPr>
        <p:spPr>
          <a:xfrm>
            <a:off x="3441149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3E7210-C0F6-DF5B-1266-51001D3E56A4}"/>
              </a:ext>
            </a:extLst>
          </p:cNvPr>
          <p:cNvSpPr/>
          <p:nvPr/>
        </p:nvSpPr>
        <p:spPr>
          <a:xfrm>
            <a:off x="4340088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F599429-C476-6CBE-3BE2-68FB07B4A035}"/>
              </a:ext>
            </a:extLst>
          </p:cNvPr>
          <p:cNvSpPr/>
          <p:nvPr/>
        </p:nvSpPr>
        <p:spPr>
          <a:xfrm rot="10800000">
            <a:off x="2146852" y="47045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B52626A-AC4A-E80C-45EE-6E3BE29E0739}"/>
              </a:ext>
            </a:extLst>
          </p:cNvPr>
          <p:cNvSpPr/>
          <p:nvPr/>
        </p:nvSpPr>
        <p:spPr>
          <a:xfrm rot="10800000">
            <a:off x="3067878" y="471114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2320D18-319C-02CA-AD23-01359AA06316}"/>
              </a:ext>
            </a:extLst>
          </p:cNvPr>
          <p:cNvSpPr/>
          <p:nvPr/>
        </p:nvSpPr>
        <p:spPr>
          <a:xfrm rot="10800000">
            <a:off x="3935896" y="47177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61891-E57A-5035-ACD2-267B94DEA0F2}"/>
              </a:ext>
            </a:extLst>
          </p:cNvPr>
          <p:cNvSpPr txBox="1"/>
          <p:nvPr/>
        </p:nvSpPr>
        <p:spPr>
          <a:xfrm>
            <a:off x="291547" y="1258955"/>
            <a:ext cx="113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파일 b.txt, c.txt, d.txt를 하나씩 만들면서 만들때 마다 git add . / git commit –m “b (or c, or d)” 로 커밋하고 log 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ECEB0-A609-55D3-3A16-E02447F1D392}"/>
              </a:ext>
            </a:extLst>
          </p:cNvPr>
          <p:cNvSpPr txBox="1"/>
          <p:nvPr/>
        </p:nvSpPr>
        <p:spPr>
          <a:xfrm>
            <a:off x="20078" y="5585791"/>
            <a:ext cx="12171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HEAD :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가장 최근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가리키는 포인터입니다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간단히 말해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dirty="0"/>
              <a:t>HEAD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현재 작업하고 있는 위치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즉 코드의 어떤 버전이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체크아웃되어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있는지를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r>
              <a:rPr lang="en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059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0CC7-E54D-CAA1-F34B-CF59D283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ADB6A-5CF4-6884-60A3-36EA4F036A27}"/>
              </a:ext>
            </a:extLst>
          </p:cNvPr>
          <p:cNvSpPr txBox="1"/>
          <p:nvPr/>
        </p:nvSpPr>
        <p:spPr>
          <a:xfrm>
            <a:off x="689112" y="1431233"/>
            <a:ext cx="292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</a:t>
            </a:r>
            <a:r>
              <a:rPr lang="en-KR" altLang="ko-KR" dirty="0"/>
              <a:t>it hub</a:t>
            </a:r>
            <a:r>
              <a:rPr lang="ko-KR" altLang="en-US" dirty="0"/>
              <a:t>에 </a:t>
            </a:r>
            <a:r>
              <a:rPr lang="en-US" altLang="ko-KR" dirty="0"/>
              <a:t>repository </a:t>
            </a:r>
            <a:r>
              <a:rPr lang="ko-KR" altLang="en-US" dirty="0"/>
              <a:t>만들기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EC110-A7A2-8C6A-69CD-70B68A31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12" y="2045804"/>
            <a:ext cx="3152361" cy="24887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770307-34F2-559B-DEEC-E1736ED5BC8C}"/>
              </a:ext>
            </a:extLst>
          </p:cNvPr>
          <p:cNvSpPr/>
          <p:nvPr/>
        </p:nvSpPr>
        <p:spPr>
          <a:xfrm>
            <a:off x="2915478" y="3193774"/>
            <a:ext cx="954157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6D169-867F-9C58-B8E7-504F236BF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57" y="2040835"/>
            <a:ext cx="2888110" cy="242545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2985406-172D-1B4A-F542-7FE74D594EBB}"/>
              </a:ext>
            </a:extLst>
          </p:cNvPr>
          <p:cNvSpPr/>
          <p:nvPr/>
        </p:nvSpPr>
        <p:spPr>
          <a:xfrm>
            <a:off x="4161182" y="3047999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EC23F3-23E8-602A-89A5-FDE3BD75D959}"/>
              </a:ext>
            </a:extLst>
          </p:cNvPr>
          <p:cNvSpPr/>
          <p:nvPr/>
        </p:nvSpPr>
        <p:spPr>
          <a:xfrm>
            <a:off x="5731565" y="3147391"/>
            <a:ext cx="1358348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1CA9BC-6633-21A8-255F-9B271B23F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313" y="2217144"/>
            <a:ext cx="3806687" cy="162047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DBFBEFB-D7B0-979A-D937-BC9D978239EB}"/>
              </a:ext>
            </a:extLst>
          </p:cNvPr>
          <p:cNvSpPr/>
          <p:nvPr/>
        </p:nvSpPr>
        <p:spPr>
          <a:xfrm>
            <a:off x="7692887" y="3041372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A7CB61-A959-88C7-0765-196E0BC75E07}"/>
              </a:ext>
            </a:extLst>
          </p:cNvPr>
          <p:cNvSpPr/>
          <p:nvPr/>
        </p:nvSpPr>
        <p:spPr>
          <a:xfrm>
            <a:off x="11052313" y="3379304"/>
            <a:ext cx="1040296" cy="516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1599D-A149-9B4A-29A5-164EE9882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42" y="4775387"/>
            <a:ext cx="6033053" cy="183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39D2B6-7694-B767-E438-EA0298AD30B5}"/>
              </a:ext>
            </a:extLst>
          </p:cNvPr>
          <p:cNvSpPr/>
          <p:nvPr/>
        </p:nvSpPr>
        <p:spPr>
          <a:xfrm>
            <a:off x="1073426" y="6096001"/>
            <a:ext cx="5208104" cy="424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28C3E-EE56-04AE-138A-A0C8FDB1AEC1}"/>
              </a:ext>
            </a:extLst>
          </p:cNvPr>
          <p:cNvSpPr txBox="1"/>
          <p:nvPr/>
        </p:nvSpPr>
        <p:spPr>
          <a:xfrm>
            <a:off x="6380921" y="6155634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이부분을 터미널에 입력</a:t>
            </a:r>
          </a:p>
        </p:txBody>
      </p:sp>
    </p:spTree>
    <p:extLst>
      <p:ext uri="{BB962C8B-B14F-4D97-AF65-F5344CB8AC3E}">
        <p14:creationId xmlns:p14="http://schemas.microsoft.com/office/powerpoint/2010/main" val="285079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조회할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자세한 정보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작성자 등의 다양한 정보를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patch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이루어진 변경 내용을 자세히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대해 변경된 파일의 통계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수정된 파일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삭제된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oneline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한 줄로 간단하게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 등의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그래프를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ASCII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그래픽으로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author="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이름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작성자의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커밋만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since=, --until=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기간 동안의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--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since="3 days ago").</a:t>
            </a:r>
          </a:p>
          <a:p>
            <a:pPr lvl="2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--no-merges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제외하고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algn="l" rtl="0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-p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>
                <a:solidFill>
                  <a:srgbClr val="E9950C"/>
                </a:solidFill>
                <a:effectLst/>
              </a:rPr>
              <a:t>stat</a:t>
            </a:r>
            <a:r>
              <a:rPr lang="en-US" dirty="0">
                <a:effectLst/>
              </a:rPr>
              <a:t>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 err="1">
                <a:effectLst/>
              </a:rPr>
              <a:t>oneline</a:t>
            </a:r>
            <a:r>
              <a:rPr lang="en-US" dirty="0">
                <a:effectLst/>
              </a:rPr>
              <a:t> --graph --all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4243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현재 작업 트리와 인덱스의 상태를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파일이 수정되었거나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되었는지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대기 중인 변경사항이 있는지 등을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short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상태를 간단하게 한 줄로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정보를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show-stash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스태시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stash)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저장된 변경사항도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status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-sb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1799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diff</a:t>
            </a: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디렉토리에서 변경된 내용과 이미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staged)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파일들 사이의 차이를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Hash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값을 이용하여 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diff : 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작업 디렉토리와 스테이지 영역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diff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--staged : </a:t>
            </a:r>
            <a:r>
              <a:rPr lang="ko-KR" altLang="en-US" dirty="0" err="1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스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테이지된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변경사항과 마지막 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diff </a:t>
            </a:r>
            <a:r>
              <a:rPr lang="en-US" dirty="0"/>
              <a:t>hash1 hash2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각 </a:t>
            </a:r>
            <a:r>
              <a:rPr lang="ko-KR" altLang="en-US" dirty="0" err="1"/>
              <a:t>커밋들</a:t>
            </a:r>
            <a:r>
              <a:rPr lang="ko-KR" altLang="en-US" dirty="0"/>
              <a:t> 비교</a:t>
            </a:r>
            <a:endParaRPr lang="en-US" dirty="0">
              <a:effectLst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2170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diff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git </a:t>
            </a:r>
            <a:r>
              <a:rPr lang="en-US" altLang="ko-KR" dirty="0" err="1"/>
              <a:t>init</a:t>
            </a:r>
            <a:r>
              <a:rPr lang="ko-KR" altLang="en-US" dirty="0"/>
              <a:t>되어 있는 곳에서 파일 하나를 수정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F2241-0E64-B1FC-4338-7A0683076EA9}"/>
              </a:ext>
            </a:extLst>
          </p:cNvPr>
          <p:cNvSpPr txBox="1"/>
          <p:nvPr/>
        </p:nvSpPr>
        <p:spPr>
          <a:xfrm>
            <a:off x="411615" y="183152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diff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784BC-78A1-6B85-2062-BF9C3C24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270125"/>
            <a:ext cx="2781300" cy="157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A45148-276D-4C0F-D381-3276AD9293E0}"/>
              </a:ext>
            </a:extLst>
          </p:cNvPr>
          <p:cNvSpPr txBox="1"/>
          <p:nvPr/>
        </p:nvSpPr>
        <p:spPr>
          <a:xfrm>
            <a:off x="464003" y="4112759"/>
            <a:ext cx="30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</a:t>
            </a:r>
            <a:r>
              <a:rPr lang="ko-KR" altLang="en-US" dirty="0"/>
              <a:t>후 </a:t>
            </a:r>
            <a:r>
              <a:rPr lang="en-US" altLang="ko-KR" dirty="0"/>
              <a:t>git diff --staged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9FC2F7-02BB-FB39-AA7D-0EE5FC9C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4533900"/>
            <a:ext cx="2819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2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(</a:t>
            </a:r>
            <a:r>
              <a:rPr lang="en-US" altLang="ko-KR" dirty="0" err="1"/>
              <a:t>vscode</a:t>
            </a:r>
            <a:r>
              <a:rPr lang="ko-KR" altLang="en-US" dirty="0"/>
              <a:t>로 열기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306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로 </a:t>
            </a:r>
            <a:r>
              <a:rPr lang="en-US" altLang="ko-KR" dirty="0"/>
              <a:t>git diff </a:t>
            </a:r>
            <a:r>
              <a:rPr lang="ko-KR" altLang="en-US" dirty="0"/>
              <a:t>결과 보기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BAFF8-38BA-0551-3D47-3A59C750BFE9}"/>
              </a:ext>
            </a:extLst>
          </p:cNvPr>
          <p:cNvSpPr txBox="1"/>
          <p:nvPr/>
        </p:nvSpPr>
        <p:spPr>
          <a:xfrm>
            <a:off x="768107" y="1824552"/>
            <a:ext cx="631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gitconfig</a:t>
            </a:r>
            <a:r>
              <a:rPr lang="en-US" altLang="ko-KR" dirty="0"/>
              <a:t> </a:t>
            </a:r>
            <a:r>
              <a:rPr lang="ko-KR" altLang="en-US" dirty="0"/>
              <a:t>파일을 연다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홈디렉토리에</a:t>
            </a:r>
            <a:r>
              <a:rPr lang="ko-KR" altLang="en-US" dirty="0"/>
              <a:t> 있음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open ~/.</a:t>
            </a:r>
            <a:r>
              <a:rPr lang="en-US" altLang="ko-KR" dirty="0" err="1"/>
              <a:t>gitconfig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D7D5B-4EE6-E3CE-1D38-EBD9D7406BC7}"/>
              </a:ext>
            </a:extLst>
          </p:cNvPr>
          <p:cNvSpPr txBox="1"/>
          <p:nvPr/>
        </p:nvSpPr>
        <p:spPr>
          <a:xfrm>
            <a:off x="1689410" y="2416241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[diff]</a:t>
            </a:r>
          </a:p>
          <a:p>
            <a:r>
              <a:rPr lang="en-KR" dirty="0"/>
              <a:t>	tool = vscode</a:t>
            </a:r>
          </a:p>
          <a:p>
            <a:r>
              <a:rPr lang="en-KR" dirty="0"/>
              <a:t>[difftool "vscode"]</a:t>
            </a:r>
          </a:p>
          <a:p>
            <a:r>
              <a:rPr lang="en-KR" dirty="0"/>
              <a:t>	cmd = code --wait --diff $LOCAL $REMOTE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F3090-467B-7467-817A-F5F7124F5740}"/>
              </a:ext>
            </a:extLst>
          </p:cNvPr>
          <p:cNvSpPr txBox="1"/>
          <p:nvPr/>
        </p:nvSpPr>
        <p:spPr>
          <a:xfrm>
            <a:off x="853599" y="3816902"/>
            <a:ext cx="274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hash#1 hash#2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92EE5-A6D3-4A04-6ABB-145651F0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7" y="4353160"/>
            <a:ext cx="7772400" cy="15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9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만드는 명령어는 다음과 같습니다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branch 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바로 전환하면서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-b new-branch-name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/>
              <a:t>switch –C new-branch-name</a:t>
            </a:r>
            <a:endParaRPr lang="en-US" dirty="0">
              <a:effectLst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최종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선형적으로 추가하는 방법입니다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간에 분기점 이후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변경사항이 없을 때 사용할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>
                <a:effectLst/>
              </a:rPr>
              <a:t>먼저 메인 </a:t>
            </a:r>
            <a:r>
              <a:rPr lang="ko-KR" altLang="en-US" dirty="0" err="1">
                <a:effectLst/>
              </a:rPr>
              <a:t>브랜치로</a:t>
            </a:r>
            <a:r>
              <a:rPr lang="ko-KR" altLang="en-US" dirty="0">
                <a:effectLst/>
              </a:rPr>
              <a:t> 전환</a:t>
            </a:r>
            <a:r>
              <a:rPr lang="en-US" altLang="ko-KR" dirty="0">
                <a:effectLst/>
              </a:rPr>
              <a:t>: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checkout main (or master)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 err="1">
                <a:effectLst/>
              </a:rPr>
              <a:t>머지하고자</a:t>
            </a:r>
            <a:r>
              <a:rPr lang="ko-KR" altLang="en-US" dirty="0">
                <a:effectLst/>
              </a:rPr>
              <a:t> 하는 </a:t>
            </a:r>
            <a:r>
              <a:rPr lang="ko-KR" altLang="en-US" dirty="0" err="1">
                <a:effectLst/>
              </a:rPr>
              <a:t>브랜치를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메인에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머지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: </a:t>
            </a:r>
            <a:r>
              <a:rPr lang="en-US" dirty="0">
                <a:effectLst/>
              </a:rPr>
              <a:t>git merge feature-branch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Non-fast-forward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Non-fast-forward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생성하여 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히스토리가 모두 보존되도록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방법은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명확하게 유지하고 싶을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(</a:t>
            </a:r>
            <a:r>
              <a:rPr lang="ko-KR" altLang="en-US" dirty="0">
                <a:effectLst/>
              </a:rPr>
              <a:t>메인으로 이동</a:t>
            </a:r>
            <a:r>
              <a:rPr lang="en-US" altLang="ko-KR" dirty="0">
                <a:effectLst/>
              </a:rPr>
              <a:t>)</a:t>
            </a:r>
            <a:endParaRPr lang="en-US" dirty="0">
              <a:effectLst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merge --no-ff feature-branch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 err="1">
                <a:effectLst/>
              </a:rPr>
              <a:t>머지</a:t>
            </a:r>
            <a:r>
              <a:rPr lang="en-US" altLang="ko-KR" dirty="0">
                <a:effectLst/>
              </a:rPr>
              <a:t>)</a:t>
            </a:r>
            <a:br>
              <a:rPr 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42761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관련 명령어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--no-merged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아직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-d 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완료되지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강제로 삭제하려면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옵션을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 변경하기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-m old-branch-name new-branch-name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--move old-branch-name new-branch-name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변경할 경우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old-branch-name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생략할 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02627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4FCB2-9004-AD9A-DB92-97398BB5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F46D4-0AE5-ADA3-FAAB-C7C47A888183}"/>
              </a:ext>
            </a:extLst>
          </p:cNvPr>
          <p:cNvSpPr txBox="1"/>
          <p:nvPr/>
        </p:nvSpPr>
        <p:spPr>
          <a:xfrm>
            <a:off x="359229" y="1393372"/>
            <a:ext cx="329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68A54D-000B-6C40-69D4-9E0AC546444F}"/>
              </a:ext>
            </a:extLst>
          </p:cNvPr>
          <p:cNvSpPr txBox="1"/>
          <p:nvPr/>
        </p:nvSpPr>
        <p:spPr>
          <a:xfrm>
            <a:off x="636043" y="1762704"/>
            <a:ext cx="16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branch fix-a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1A685-16E4-048E-D97C-94118FEA76D7}"/>
              </a:ext>
            </a:extLst>
          </p:cNvPr>
          <p:cNvSpPr txBox="1"/>
          <p:nvPr/>
        </p:nvSpPr>
        <p:spPr>
          <a:xfrm>
            <a:off x="359229" y="2597896"/>
            <a:ext cx="392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1.1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바로 이동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A9DD4-02A1-13D0-4C79-3CEB70436C22}"/>
              </a:ext>
            </a:extLst>
          </p:cNvPr>
          <p:cNvSpPr txBox="1"/>
          <p:nvPr/>
        </p:nvSpPr>
        <p:spPr>
          <a:xfrm>
            <a:off x="636043" y="3016392"/>
            <a:ext cx="220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checkout –b fix-a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1726C-7998-DE29-24DB-BEBAADF298BD}"/>
              </a:ext>
            </a:extLst>
          </p:cNvPr>
          <p:cNvSpPr txBox="1"/>
          <p:nvPr/>
        </p:nvSpPr>
        <p:spPr>
          <a:xfrm>
            <a:off x="636043" y="2132036"/>
            <a:ext cx="354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</a:t>
            </a:r>
            <a:r>
              <a:rPr lang="en-US" altLang="ko-KR" dirty="0"/>
              <a:t>checkout fix-a  / </a:t>
            </a:r>
            <a:r>
              <a:rPr lang="en-US" altLang="ko-KR" dirty="0">
                <a:effectLst/>
              </a:rPr>
              <a:t>git switch </a:t>
            </a:r>
            <a:r>
              <a:rPr lang="en-US" altLang="ko-KR" dirty="0"/>
              <a:t>fix-a </a:t>
            </a:r>
            <a:endParaRPr lang="en-US" altLang="ko-KR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77D12-AF3A-DFFB-A55B-1CCB4FE28E69}"/>
              </a:ext>
            </a:extLst>
          </p:cNvPr>
          <p:cNvSpPr txBox="1"/>
          <p:nvPr/>
        </p:nvSpPr>
        <p:spPr>
          <a:xfrm>
            <a:off x="636043" y="340857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switch –C fix-a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5F7AB-626C-7386-C175-C584474E8798}"/>
              </a:ext>
            </a:extLst>
          </p:cNvPr>
          <p:cNvSpPr txBox="1"/>
          <p:nvPr/>
        </p:nvSpPr>
        <p:spPr>
          <a:xfrm>
            <a:off x="359229" y="3973169"/>
            <a:ext cx="5330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 fix-a</a:t>
            </a:r>
            <a:r>
              <a:rPr lang="ko-KR" altLang="en-US" dirty="0"/>
              <a:t>라는 </a:t>
            </a:r>
            <a:r>
              <a:rPr lang="en-US" altLang="ko-KR" dirty="0"/>
              <a:t>branch</a:t>
            </a:r>
            <a:r>
              <a:rPr lang="ko-KR" altLang="en-US" dirty="0"/>
              <a:t>에서 파일 만들고 </a:t>
            </a:r>
            <a:r>
              <a:rPr lang="ko-KR" altLang="en-US" dirty="0" err="1"/>
              <a:t>커밋까지</a:t>
            </a:r>
            <a:r>
              <a:rPr lang="ko-KR" altLang="en-US" dirty="0"/>
              <a:t> 하기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두번</a:t>
            </a:r>
            <a:r>
              <a:rPr lang="ko-KR" altLang="en-US" dirty="0"/>
              <a:t> 반복해서 </a:t>
            </a:r>
            <a:r>
              <a:rPr lang="ko-KR" altLang="en-US" dirty="0" err="1"/>
              <a:t>커밋을</a:t>
            </a:r>
            <a:r>
              <a:rPr lang="ko-KR" altLang="en-US" dirty="0"/>
              <a:t> 두개 만들기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C51BB-1F03-2664-8A95-7CCC5FBDEFED}"/>
              </a:ext>
            </a:extLst>
          </p:cNvPr>
          <p:cNvSpPr txBox="1"/>
          <p:nvPr/>
        </p:nvSpPr>
        <p:spPr>
          <a:xfrm>
            <a:off x="636043" y="4588356"/>
            <a:ext cx="23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echo “this is h” &gt; </a:t>
            </a:r>
            <a:r>
              <a:rPr lang="en-US" altLang="ko-KR" dirty="0" err="1"/>
              <a:t>h.txt</a:t>
            </a:r>
            <a:r>
              <a:rPr lang="en-US" altLang="ko-KR" dirty="0">
                <a:effectLst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98A60-BF6C-5F8D-D26C-E93B323FB220}"/>
              </a:ext>
            </a:extLst>
          </p:cNvPr>
          <p:cNvSpPr txBox="1"/>
          <p:nvPr/>
        </p:nvSpPr>
        <p:spPr>
          <a:xfrm>
            <a:off x="652843" y="4926543"/>
            <a:ext cx="1939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  <a:p>
            <a:r>
              <a:rPr lang="en-US" altLang="ko-KR" dirty="0"/>
              <a:t>git commit -m “h”</a:t>
            </a:r>
            <a:endParaRPr lang="en-US" altLang="ko-KR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48635-A9B3-4135-5FDD-EA1D345EF1CC}"/>
              </a:ext>
            </a:extLst>
          </p:cNvPr>
          <p:cNvSpPr txBox="1"/>
          <p:nvPr/>
        </p:nvSpPr>
        <p:spPr>
          <a:xfrm>
            <a:off x="359229" y="5668205"/>
            <a:ext cx="37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--graph --</a:t>
            </a:r>
            <a:r>
              <a:rPr lang="en-US" altLang="ko-KR" dirty="0" err="1"/>
              <a:t>oneline</a:t>
            </a:r>
            <a:r>
              <a:rPr lang="en-US" altLang="ko-KR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확인 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D685D2-F05A-505A-88B2-915517DD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607" y="1690688"/>
            <a:ext cx="4728531" cy="12360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DADBBB-0EC4-F650-9C92-81A69BB1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781" y="3123945"/>
            <a:ext cx="3708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7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3BAC-118D-BB5A-7765-D6B4D68E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ko-KR" altLang="en-US" dirty="0"/>
              <a:t>소개 </a:t>
            </a:r>
            <a:r>
              <a:rPr lang="en-US" dirty="0"/>
              <a:t>– </a:t>
            </a:r>
            <a:r>
              <a:rPr lang="ko-KR" altLang="en-US" dirty="0"/>
              <a:t>분산 버전 관리 시스템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A96BE-8CB5-5420-2EAF-2333AF411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endParaRPr lang="en-US" altLang="ko-KR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분산 버전 관리 시스템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DVCS)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코드의 변경사항을 추적하고 여러 사용자가 동일한 파일에 대해 동시에 작업할 수 있도록 설계된 도구입니다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개발자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리누스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토발즈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2005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특징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분산 아키텍처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중앙 서버에 의존하지 않고 개별적으로 전체 코드 히스토리를 포함하는 로컬 저장소를 가집니다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빠른 성능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대부분의 작업이 로컬에서 이루어지기 때문에 네트워크 지연 없이 빠르게 실행됩니다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비선형 개발 지원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다양한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옵션을 통해 복잡한 개발 프로젝트를 관리할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982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C863C-4E9A-651B-2482-1CA4B0FE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0D-B17B-C243-0F56-1E6166B1AB0F}"/>
              </a:ext>
            </a:extLst>
          </p:cNvPr>
          <p:cNvSpPr txBox="1"/>
          <p:nvPr/>
        </p:nvSpPr>
        <p:spPr>
          <a:xfrm>
            <a:off x="315162" y="1506022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checkout </a:t>
            </a:r>
            <a:r>
              <a:rPr lang="ko-KR" altLang="en-US" dirty="0"/>
              <a:t>한 후 </a:t>
            </a:r>
            <a:r>
              <a:rPr lang="en-US" altLang="ko-KR" dirty="0"/>
              <a:t>ls </a:t>
            </a:r>
            <a:r>
              <a:rPr lang="ko-KR" altLang="en-US" dirty="0"/>
              <a:t>로 무슨 파일이 있는지 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7ED3D6-92C2-DF91-4A92-859BE847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5750"/>
            <a:ext cx="7772400" cy="1533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A5488A-57ED-CF97-72F2-6DBDBC3CB91D}"/>
              </a:ext>
            </a:extLst>
          </p:cNvPr>
          <p:cNvSpPr txBox="1"/>
          <p:nvPr/>
        </p:nvSpPr>
        <p:spPr>
          <a:xfrm>
            <a:off x="315162" y="3802684"/>
            <a:ext cx="474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en-US" altLang="ko-KR" dirty="0" err="1"/>
              <a:t>FastForward</a:t>
            </a:r>
            <a:r>
              <a:rPr lang="ko-KR" altLang="en-US" dirty="0"/>
              <a:t>로 </a:t>
            </a:r>
            <a:r>
              <a:rPr lang="en-US" altLang="ko-KR" dirty="0"/>
              <a:t>fix-a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 Merge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174A6-118C-0D19-747C-46D69D03E9E6}"/>
              </a:ext>
            </a:extLst>
          </p:cNvPr>
          <p:cNvSpPr txBox="1"/>
          <p:nvPr/>
        </p:nvSpPr>
        <p:spPr>
          <a:xfrm>
            <a:off x="678222" y="4297764"/>
            <a:ext cx="689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 // </a:t>
            </a:r>
            <a:r>
              <a:rPr lang="ko-KR" altLang="en-US" dirty="0"/>
              <a:t>마스터로 옮기기</a:t>
            </a:r>
            <a:r>
              <a:rPr lang="en-US" altLang="ko-KR" dirty="0"/>
              <a:t>(</a:t>
            </a:r>
            <a:r>
              <a:rPr lang="ko-KR" altLang="en-US" dirty="0"/>
              <a:t>현재가 </a:t>
            </a:r>
            <a:r>
              <a:rPr lang="en-US" altLang="ko-KR" dirty="0"/>
              <a:t>master</a:t>
            </a:r>
            <a:r>
              <a:rPr lang="ko-KR" altLang="en-US" dirty="0"/>
              <a:t>면 필요 없음</a:t>
            </a:r>
            <a:r>
              <a:rPr lang="en-US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66594-BA79-0404-89EC-993E1BC14B49}"/>
              </a:ext>
            </a:extLst>
          </p:cNvPr>
          <p:cNvSpPr txBox="1"/>
          <p:nvPr/>
        </p:nvSpPr>
        <p:spPr>
          <a:xfrm>
            <a:off x="678222" y="4666446"/>
            <a:ext cx="15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git merge fix-a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772011-FC3A-0F4C-D9EA-88EA942E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22" y="5175181"/>
            <a:ext cx="4592335" cy="1433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8257CB-12BF-2805-4F42-DD29708AE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942" y="4258141"/>
            <a:ext cx="3288611" cy="228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31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B4D91-0094-D345-04FF-8F569752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1043E9-1FAC-0162-81DF-489D0758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5723"/>
            <a:ext cx="3886200" cy="3390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D60107-59B1-DDA1-77BE-144B8D65CA00}"/>
              </a:ext>
            </a:extLst>
          </p:cNvPr>
          <p:cNvSpPr txBox="1"/>
          <p:nvPr/>
        </p:nvSpPr>
        <p:spPr>
          <a:xfrm>
            <a:off x="408182" y="150602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ko-KR" altLang="en-US" dirty="0"/>
              <a:t>로 </a:t>
            </a:r>
            <a:r>
              <a:rPr lang="en-US" altLang="ko-KR" dirty="0"/>
              <a:t>push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A9B6F-8042-58DE-2424-66461088AF0A}"/>
              </a:ext>
            </a:extLst>
          </p:cNvPr>
          <p:cNvSpPr txBox="1"/>
          <p:nvPr/>
        </p:nvSpPr>
        <p:spPr>
          <a:xfrm>
            <a:off x="621542" y="1898873"/>
            <a:ext cx="257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push -u origin master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8C45A7-F63A-E885-48C5-87CFABF0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41335"/>
            <a:ext cx="7772400" cy="1599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51E98E-F917-8EF5-6483-3DE75D3DBB75}"/>
              </a:ext>
            </a:extLst>
          </p:cNvPr>
          <p:cNvSpPr txBox="1"/>
          <p:nvPr/>
        </p:nvSpPr>
        <p:spPr>
          <a:xfrm>
            <a:off x="2781300" y="2428585"/>
            <a:ext cx="764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Local </a:t>
            </a:r>
            <a:r>
              <a:rPr lang="ko-KR" altLang="en-US" dirty="0">
                <a:solidFill>
                  <a:srgbClr val="FF0000"/>
                </a:solidFill>
              </a:rPr>
              <a:t>에는 </a:t>
            </a:r>
            <a:r>
              <a:rPr lang="en-US" altLang="ko-KR" dirty="0">
                <a:solidFill>
                  <a:srgbClr val="FF0000"/>
                </a:solidFill>
              </a:rPr>
              <a:t>fix-a (branch)</a:t>
            </a:r>
            <a:r>
              <a:rPr lang="ko-KR" altLang="en-US" dirty="0">
                <a:solidFill>
                  <a:srgbClr val="FF0000"/>
                </a:solidFill>
              </a:rPr>
              <a:t>가 남아 있으나 </a:t>
            </a:r>
            <a:r>
              <a:rPr lang="en-US" altLang="ko-KR" dirty="0">
                <a:solidFill>
                  <a:srgbClr val="FF0000"/>
                </a:solidFill>
              </a:rPr>
              <a:t>remote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en-US" altLang="ko-KR" dirty="0">
                <a:solidFill>
                  <a:srgbClr val="FF0000"/>
                </a:solidFill>
              </a:rPr>
              <a:t>push </a:t>
            </a:r>
            <a:r>
              <a:rPr lang="ko-KR" altLang="en-US" dirty="0">
                <a:solidFill>
                  <a:srgbClr val="FF0000"/>
                </a:solidFill>
              </a:rPr>
              <a:t>될 때 </a:t>
            </a:r>
            <a:r>
              <a:rPr lang="en-US" altLang="ko-KR" dirty="0">
                <a:solidFill>
                  <a:srgbClr val="FF0000"/>
                </a:solidFill>
              </a:rPr>
              <a:t>branch </a:t>
            </a:r>
            <a:r>
              <a:rPr lang="ko-KR" altLang="en-US" dirty="0">
                <a:solidFill>
                  <a:srgbClr val="FF0000"/>
                </a:solidFill>
              </a:rPr>
              <a:t>없어짐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43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1393372"/>
            <a:ext cx="478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Local</a:t>
            </a:r>
            <a:r>
              <a:rPr lang="ko-KR" altLang="en-US" dirty="0"/>
              <a:t>에서 </a:t>
            </a:r>
            <a:r>
              <a:rPr lang="en-US" altLang="ko-KR" dirty="0"/>
              <a:t>fix-file-b 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BEBAE-EC2E-006F-32D2-44E6E98C41A0}"/>
              </a:ext>
            </a:extLst>
          </p:cNvPr>
          <p:cNvSpPr txBox="1"/>
          <p:nvPr/>
        </p:nvSpPr>
        <p:spPr>
          <a:xfrm>
            <a:off x="653143" y="1785257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switch –C fix-file-b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CA49C-A5AD-E768-BAB4-75EB1A5F3FA7}"/>
              </a:ext>
            </a:extLst>
          </p:cNvPr>
          <p:cNvSpPr txBox="1"/>
          <p:nvPr/>
        </p:nvSpPr>
        <p:spPr>
          <a:xfrm>
            <a:off x="359229" y="2198915"/>
            <a:ext cx="454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b.txt</a:t>
            </a:r>
            <a:r>
              <a:rPr lang="ko-KR" altLang="en-US" dirty="0" err="1"/>
              <a:t>를</a:t>
            </a:r>
            <a:r>
              <a:rPr lang="ko-KR" altLang="en-US" dirty="0"/>
              <a:t> 열고 아무 텍스트나 추가하고 저장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5F00E-B132-973D-9D29-7E26162432A2}"/>
              </a:ext>
            </a:extLst>
          </p:cNvPr>
          <p:cNvSpPr txBox="1"/>
          <p:nvPr/>
        </p:nvSpPr>
        <p:spPr>
          <a:xfrm>
            <a:off x="348344" y="2688772"/>
            <a:ext cx="374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/ git commit –m ”fix </a:t>
            </a:r>
            <a:r>
              <a:rPr lang="en-US" altLang="ko-KR" dirty="0" err="1"/>
              <a:t>b.txt</a:t>
            </a:r>
            <a:r>
              <a:rPr lang="en-US" altLang="ko-KR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D6DB7-4DB0-24BB-0022-2A06510EE618}"/>
              </a:ext>
            </a:extLst>
          </p:cNvPr>
          <p:cNvSpPr txBox="1"/>
          <p:nvPr/>
        </p:nvSpPr>
        <p:spPr>
          <a:xfrm>
            <a:off x="359230" y="3145972"/>
            <a:ext cx="578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push –u origin fix-file-b</a:t>
            </a:r>
            <a:r>
              <a:rPr lang="ko-KR" altLang="en-US" dirty="0"/>
              <a:t> </a:t>
            </a:r>
            <a:r>
              <a:rPr lang="en-US" altLang="ko-KR" dirty="0"/>
              <a:t>(remote</a:t>
            </a:r>
            <a:r>
              <a:rPr lang="ko-KR" altLang="en-US" dirty="0"/>
              <a:t>에 </a:t>
            </a:r>
            <a:r>
              <a:rPr lang="ko-KR" altLang="en-US" dirty="0" err="1"/>
              <a:t>브랜치가</a:t>
            </a:r>
            <a:r>
              <a:rPr lang="ko-KR" altLang="en-US" dirty="0"/>
              <a:t> 생성됨</a:t>
            </a:r>
            <a:r>
              <a:rPr lang="en-US" altLang="ko-KR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A8E40-7E3E-8807-E86D-699022E0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44" y="3712029"/>
            <a:ext cx="3264820" cy="26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11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1393372"/>
            <a:ext cx="720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File </a:t>
            </a:r>
            <a:r>
              <a:rPr lang="en-US" altLang="ko-KR" dirty="0" err="1"/>
              <a:t>b.txt</a:t>
            </a:r>
            <a:r>
              <a:rPr lang="ko-KR" altLang="en-US" dirty="0"/>
              <a:t>에 더 추가를 하고 </a:t>
            </a:r>
            <a:r>
              <a:rPr lang="en-US" altLang="ko-KR" dirty="0"/>
              <a:t>＂fix </a:t>
            </a:r>
            <a:r>
              <a:rPr lang="en-US" altLang="ko-KR" dirty="0" err="1"/>
              <a:t>b.txt</a:t>
            </a:r>
            <a:r>
              <a:rPr lang="en-US" altLang="ko-KR" dirty="0"/>
              <a:t> v2”</a:t>
            </a:r>
            <a:r>
              <a:rPr lang="ko-KR" altLang="en-US" dirty="0" err="1"/>
              <a:t>라고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까지 하기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9B74F-3FE6-AD5D-1F86-4836D2F782CF}"/>
              </a:ext>
            </a:extLst>
          </p:cNvPr>
          <p:cNvSpPr txBox="1"/>
          <p:nvPr/>
        </p:nvSpPr>
        <p:spPr>
          <a:xfrm>
            <a:off x="332953" y="2144862"/>
            <a:ext cx="526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. fix-file-b</a:t>
            </a:r>
            <a:r>
              <a:rPr lang="ko-KR" altLang="en-US" dirty="0"/>
              <a:t> </a:t>
            </a: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ko-KR" altLang="en-US" dirty="0" err="1"/>
              <a:t>머지하기</a:t>
            </a:r>
            <a:r>
              <a:rPr lang="en-US" altLang="ko-KR" dirty="0"/>
              <a:t> (git merge fix-file-b)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AC75D9-B527-FAA8-BE52-5290317D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22" y="2544598"/>
            <a:ext cx="5320205" cy="2107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812EAA-DD8C-F118-3A15-A23A3459AAF3}"/>
              </a:ext>
            </a:extLst>
          </p:cNvPr>
          <p:cNvSpPr txBox="1"/>
          <p:nvPr/>
        </p:nvSpPr>
        <p:spPr>
          <a:xfrm>
            <a:off x="432801" y="4798724"/>
            <a:ext cx="216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. Master push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8AA75F-67BB-8C3D-C59E-101E1C06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53" y="5097517"/>
            <a:ext cx="4286306" cy="16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54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08DA-BDC4-E0E8-BB5D-350FA8E9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0F7E1-3131-629E-38E6-5AFE1E82767D}"/>
              </a:ext>
            </a:extLst>
          </p:cNvPr>
          <p:cNvSpPr txBox="1"/>
          <p:nvPr/>
        </p:nvSpPr>
        <p:spPr>
          <a:xfrm>
            <a:off x="359229" y="1393372"/>
            <a:ext cx="814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새로 폴더를 만들고</a:t>
            </a:r>
            <a:r>
              <a:rPr lang="en-US" altLang="ko-KR" dirty="0"/>
              <a:t>,</a:t>
            </a:r>
            <a:r>
              <a:rPr lang="ko-KR" altLang="en-US" dirty="0"/>
              <a:t> 간단한 파일들 추가하면서 </a:t>
            </a:r>
            <a:r>
              <a:rPr lang="en-US" altLang="ko-KR" dirty="0"/>
              <a:t>“a”, “b”, “c”, “d” </a:t>
            </a:r>
            <a:r>
              <a:rPr lang="ko-KR" altLang="en-US" dirty="0" err="1"/>
              <a:t>커밋을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BB507-888C-20DD-7EC1-414084C2454A}"/>
              </a:ext>
            </a:extLst>
          </p:cNvPr>
          <p:cNvSpPr txBox="1"/>
          <p:nvPr/>
        </p:nvSpPr>
        <p:spPr>
          <a:xfrm>
            <a:off x="326572" y="3265715"/>
            <a:ext cx="664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fix-a branch</a:t>
            </a:r>
            <a:r>
              <a:rPr lang="ko-KR" altLang="en-US" dirty="0" err="1"/>
              <a:t>를</a:t>
            </a:r>
            <a:r>
              <a:rPr lang="ko-KR" altLang="en-US" dirty="0"/>
              <a:t> 만들고 </a:t>
            </a:r>
            <a:r>
              <a:rPr lang="en-US" altLang="ko-KR" dirty="0"/>
              <a:t>fix-a</a:t>
            </a:r>
            <a:r>
              <a:rPr lang="ko-KR" altLang="en-US" dirty="0"/>
              <a:t> </a:t>
            </a:r>
            <a:r>
              <a:rPr lang="en-US" altLang="ko-KR" dirty="0" err="1"/>
              <a:t>brach</a:t>
            </a:r>
            <a:r>
              <a:rPr lang="ko-KR" altLang="en-US" dirty="0"/>
              <a:t>로 이동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commit e, f</a:t>
            </a:r>
            <a:r>
              <a:rPr lang="ko-KR" altLang="en-US" dirty="0" err="1"/>
              <a:t>를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DAA28C-A8D7-B070-BBD5-9226BD5AE30B}"/>
              </a:ext>
            </a:extLst>
          </p:cNvPr>
          <p:cNvGrpSpPr/>
          <p:nvPr/>
        </p:nvGrpSpPr>
        <p:grpSpPr>
          <a:xfrm>
            <a:off x="1033671" y="2356739"/>
            <a:ext cx="3200399" cy="503583"/>
            <a:chOff x="1033671" y="1942391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22760E0-D5F1-3F46-60A4-0BDF6BAE9BC9}"/>
                </a:ext>
              </a:extLst>
            </p:cNvPr>
            <p:cNvSpPr/>
            <p:nvPr/>
          </p:nvSpPr>
          <p:spPr>
            <a:xfrm>
              <a:off x="1033671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9DF04A6-3350-405D-2FF8-DE53ACE5B72D}"/>
                </a:ext>
              </a:extLst>
            </p:cNvPr>
            <p:cNvSpPr/>
            <p:nvPr/>
          </p:nvSpPr>
          <p:spPr>
            <a:xfrm>
              <a:off x="1932610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B157F7-97F6-2CAF-3835-DB977B046502}"/>
                </a:ext>
              </a:extLst>
            </p:cNvPr>
            <p:cNvSpPr/>
            <p:nvPr/>
          </p:nvSpPr>
          <p:spPr>
            <a:xfrm>
              <a:off x="2831549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F2B59-BC45-EE0C-1A3B-1F235EC98E6B}"/>
                </a:ext>
              </a:extLst>
            </p:cNvPr>
            <p:cNvSpPr/>
            <p:nvPr/>
          </p:nvSpPr>
          <p:spPr>
            <a:xfrm>
              <a:off x="3730488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8D1B1474-19EA-0D72-F37B-9BC2B7A75B93}"/>
                </a:ext>
              </a:extLst>
            </p:cNvPr>
            <p:cNvSpPr/>
            <p:nvPr/>
          </p:nvSpPr>
          <p:spPr>
            <a:xfrm rot="10800000">
              <a:off x="1537252" y="2124607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3662FFF-5617-E0E0-F8FF-CF0ABB3B87E2}"/>
                </a:ext>
              </a:extLst>
            </p:cNvPr>
            <p:cNvSpPr/>
            <p:nvPr/>
          </p:nvSpPr>
          <p:spPr>
            <a:xfrm rot="10800000">
              <a:off x="2458278" y="2131235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6874A98-CD85-B2E0-51F6-D6B5709DDF5D}"/>
                </a:ext>
              </a:extLst>
            </p:cNvPr>
            <p:cNvSpPr/>
            <p:nvPr/>
          </p:nvSpPr>
          <p:spPr>
            <a:xfrm rot="10800000">
              <a:off x="3326296" y="2137863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8449D66-6EE1-68F3-9B42-CE8A1305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078" y="1800678"/>
            <a:ext cx="5549900" cy="10795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1D836A9-26D5-1DFB-8094-AAB40A2751C5}"/>
              </a:ext>
            </a:extLst>
          </p:cNvPr>
          <p:cNvGrpSpPr/>
          <p:nvPr/>
        </p:nvGrpSpPr>
        <p:grpSpPr>
          <a:xfrm>
            <a:off x="783300" y="4225672"/>
            <a:ext cx="3200399" cy="503583"/>
            <a:chOff x="783300" y="4054220"/>
            <a:chExt cx="3200399" cy="50358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A8DF34-EDCC-7E99-B945-8973A5310D11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C049EBB-BBEB-8B53-A9A7-8FDCCD2E58C6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071A5F-7C84-DE6B-1CB9-4EE2F3DE3A65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931B60-CE7A-2FA6-4F9B-28F665343432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49380D02-0E7C-74F1-1416-EFEC00E15AD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81A9D8-2EA1-AE59-2BB8-C5D6B0A17D9E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08043805-2D0B-B11A-2716-00B70DD60BCB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BE8D64-1543-D67D-0E88-C0C722E2CBCC}"/>
              </a:ext>
            </a:extLst>
          </p:cNvPr>
          <p:cNvSpPr txBox="1"/>
          <p:nvPr/>
        </p:nvSpPr>
        <p:spPr>
          <a:xfrm>
            <a:off x="3309257" y="357051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01965C-7A35-D8F3-C4E5-AA78A9CE10B2}"/>
              </a:ext>
            </a:extLst>
          </p:cNvPr>
          <p:cNvSpPr txBox="1"/>
          <p:nvPr/>
        </p:nvSpPr>
        <p:spPr>
          <a:xfrm>
            <a:off x="3547382" y="1751234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AD062B07-5638-C6DA-263C-2D53517FC743}"/>
              </a:ext>
            </a:extLst>
          </p:cNvPr>
          <p:cNvSpPr/>
          <p:nvPr/>
        </p:nvSpPr>
        <p:spPr>
          <a:xfrm>
            <a:off x="3929063" y="2114550"/>
            <a:ext cx="114300" cy="25717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B896A488-7889-54B8-91C1-BDE8FEEF83FA}"/>
              </a:ext>
            </a:extLst>
          </p:cNvPr>
          <p:cNvSpPr/>
          <p:nvPr/>
        </p:nvSpPr>
        <p:spPr>
          <a:xfrm>
            <a:off x="3581400" y="396716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D09B6A8-370D-D0D6-8F85-E58146F2B4EB}"/>
              </a:ext>
            </a:extLst>
          </p:cNvPr>
          <p:cNvSpPr/>
          <p:nvPr/>
        </p:nvSpPr>
        <p:spPr>
          <a:xfrm rot="12461135">
            <a:off x="3756963" y="4787856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1F439C-5FD9-46AE-13B2-32EF4DF9FB62}"/>
              </a:ext>
            </a:extLst>
          </p:cNvPr>
          <p:cNvSpPr/>
          <p:nvPr/>
        </p:nvSpPr>
        <p:spPr>
          <a:xfrm>
            <a:off x="4504055" y="480669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27D59C1-0B75-6531-2F92-3AEAD316C20A}"/>
              </a:ext>
            </a:extLst>
          </p:cNvPr>
          <p:cNvSpPr/>
          <p:nvPr/>
        </p:nvSpPr>
        <p:spPr>
          <a:xfrm rot="10800000" flipV="1">
            <a:off x="5072062" y="4957763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AFBDB4-589E-13B3-277A-23302147F54D}"/>
              </a:ext>
            </a:extLst>
          </p:cNvPr>
          <p:cNvSpPr/>
          <p:nvPr/>
        </p:nvSpPr>
        <p:spPr>
          <a:xfrm>
            <a:off x="5642292" y="485908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ED1A20-C124-D5EA-408B-5C0628991BA6}"/>
              </a:ext>
            </a:extLst>
          </p:cNvPr>
          <p:cNvSpPr txBox="1"/>
          <p:nvPr/>
        </p:nvSpPr>
        <p:spPr>
          <a:xfrm>
            <a:off x="5561919" y="5623152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66B91DB7-0DA7-A815-6FAC-05B8924983D7}"/>
              </a:ext>
            </a:extLst>
          </p:cNvPr>
          <p:cNvSpPr/>
          <p:nvPr/>
        </p:nvSpPr>
        <p:spPr>
          <a:xfrm rot="10800000">
            <a:off x="5757861" y="5357813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EE933A9-8F79-5948-035A-885CF36BD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37" y="3811587"/>
            <a:ext cx="55118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D901-62EA-FA75-D3C6-3A4F83DB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93F6C-431F-3E2F-0D6E-CD4024A77D3E}"/>
              </a:ext>
            </a:extLst>
          </p:cNvPr>
          <p:cNvSpPr txBox="1"/>
          <p:nvPr/>
        </p:nvSpPr>
        <p:spPr>
          <a:xfrm>
            <a:off x="355147" y="1551215"/>
            <a:ext cx="288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master</a:t>
            </a:r>
            <a:r>
              <a:rPr lang="ko-KR" altLang="en-US" dirty="0"/>
              <a:t>로 이동 해서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8231E-8A6A-7560-0DB3-F7DCF74303B4}"/>
              </a:ext>
            </a:extLst>
          </p:cNvPr>
          <p:cNvSpPr txBox="1"/>
          <p:nvPr/>
        </p:nvSpPr>
        <p:spPr>
          <a:xfrm>
            <a:off x="678998" y="1917928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checkout master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CE8D7-4E08-7925-04ED-1BD994E0DF9B}"/>
              </a:ext>
            </a:extLst>
          </p:cNvPr>
          <p:cNvSpPr txBox="1"/>
          <p:nvPr/>
        </p:nvSpPr>
        <p:spPr>
          <a:xfrm>
            <a:off x="659947" y="2284641"/>
            <a:ext cx="224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--no-ff fix-a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5BBF0-A887-235B-37BA-6175E23FA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83" y="3311058"/>
            <a:ext cx="6034088" cy="2213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9A3F9-56FA-DB76-3550-EE751419F1A3}"/>
              </a:ext>
            </a:extLst>
          </p:cNvPr>
          <p:cNvSpPr txBox="1"/>
          <p:nvPr/>
        </p:nvSpPr>
        <p:spPr>
          <a:xfrm>
            <a:off x="350385" y="2846615"/>
            <a:ext cx="8689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Editor</a:t>
            </a:r>
            <a:r>
              <a:rPr lang="ko-KR" altLang="en-US" dirty="0"/>
              <a:t>가 뜨면서 </a:t>
            </a:r>
            <a:r>
              <a:rPr lang="en-US" altLang="ko-KR" dirty="0"/>
              <a:t>comment </a:t>
            </a:r>
            <a:r>
              <a:rPr lang="ko-KR" altLang="en-US" dirty="0"/>
              <a:t>남길수 있음 </a:t>
            </a:r>
            <a:r>
              <a:rPr lang="en-US" altLang="ko-KR" dirty="0"/>
              <a:t>–</a:t>
            </a:r>
            <a:r>
              <a:rPr lang="ko-KR" altLang="en-US" dirty="0"/>
              <a:t> 원하는 대로 수정</a:t>
            </a:r>
            <a:r>
              <a:rPr lang="en-US" altLang="ko-KR" dirty="0"/>
              <a:t> </a:t>
            </a:r>
            <a:r>
              <a:rPr lang="ko-KR" altLang="en-US" dirty="0"/>
              <a:t>후 실행 종료하면 </a:t>
            </a:r>
            <a:r>
              <a:rPr lang="ko-KR" altLang="en-US" dirty="0" err="1"/>
              <a:t>머지</a:t>
            </a:r>
            <a:r>
              <a:rPr lang="ko-KR" altLang="en-US" dirty="0"/>
              <a:t> 됨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2A2C8-161D-8C27-69F4-87E721BAA6E9}"/>
              </a:ext>
            </a:extLst>
          </p:cNvPr>
          <p:cNvSpPr txBox="1"/>
          <p:nvPr/>
        </p:nvSpPr>
        <p:spPr>
          <a:xfrm>
            <a:off x="6725166" y="3333552"/>
            <a:ext cx="55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en-US" altLang="ko-KR" dirty="0" err="1"/>
              <a:t>vscode</a:t>
            </a:r>
            <a:r>
              <a:rPr lang="ko-KR" altLang="en-US" dirty="0"/>
              <a:t>로 </a:t>
            </a:r>
            <a:r>
              <a:rPr lang="en-US" altLang="ko-KR" dirty="0"/>
              <a:t>merge tool setting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5D205-6074-891C-860C-4F0745144F62}"/>
              </a:ext>
            </a:extLst>
          </p:cNvPr>
          <p:cNvSpPr txBox="1"/>
          <p:nvPr/>
        </p:nvSpPr>
        <p:spPr>
          <a:xfrm>
            <a:off x="6944422" y="3802566"/>
            <a:ext cx="48758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[merge]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tool =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b="0" dirty="0">
                <a:effectLst/>
                <a:latin typeface="Menlo" panose="020B0609030804020204" pitchFamily="49" charset="0"/>
              </a:rPr>
              <a:t> "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r>
              <a:rPr lang="en-US" b="0" dirty="0">
                <a:effectLst/>
                <a:latin typeface="Menlo" panose="020B0609030804020204" pitchFamily="49" charset="0"/>
              </a:rPr>
              <a:t>"]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cmd</a:t>
            </a:r>
            <a:r>
              <a:rPr lang="en-US" b="0" dirty="0">
                <a:effectLst/>
                <a:latin typeface="Menlo" panose="020B0609030804020204" pitchFamily="49" charset="0"/>
              </a:rPr>
              <a:t> = code --wait $MERGED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dirty="0">
                <a:latin typeface="Menlo" panose="020B0609030804020204" pitchFamily="49" charset="0"/>
              </a:rPr>
              <a:t>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keepBackup</a:t>
            </a:r>
            <a:r>
              <a:rPr lang="en-US" b="0" dirty="0">
                <a:effectLst/>
                <a:latin typeface="Menlo" panose="020B0609030804020204" pitchFamily="49" charset="0"/>
              </a:rPr>
              <a:t> = false</a:t>
            </a:r>
          </a:p>
        </p:txBody>
      </p:sp>
    </p:spTree>
    <p:extLst>
      <p:ext uri="{BB962C8B-B14F-4D97-AF65-F5344CB8AC3E}">
        <p14:creationId xmlns:p14="http://schemas.microsoft.com/office/powerpoint/2010/main" val="8528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2E58-4923-2717-E2BF-1DD3DED4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FF17F-FA9C-B07F-4679-B9CB887C0B0F}"/>
              </a:ext>
            </a:extLst>
          </p:cNvPr>
          <p:cNvSpPr txBox="1"/>
          <p:nvPr/>
        </p:nvSpPr>
        <p:spPr>
          <a:xfrm>
            <a:off x="307522" y="1489302"/>
            <a:ext cx="382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branch history</a:t>
            </a:r>
            <a:r>
              <a:rPr lang="ko-KR" altLang="en-US" dirty="0"/>
              <a:t>가 그대로 남아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9219-05A3-3EBA-0858-73BBEFA8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2020887"/>
            <a:ext cx="7251700" cy="215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EA4F2C-2BFB-363A-E331-384DD00C32AF}"/>
              </a:ext>
            </a:extLst>
          </p:cNvPr>
          <p:cNvGrpSpPr/>
          <p:nvPr/>
        </p:nvGrpSpPr>
        <p:grpSpPr>
          <a:xfrm>
            <a:off x="897600" y="5091188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FC83EFD-808B-CE57-D445-E163D630C75B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58F0E0-1786-3564-AF08-7275D0D11FC3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ED4350B-008F-D5C1-2F55-188797D07960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A1CCB3-229D-EECC-2859-8018F954F685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3020C3A-C4D9-81F0-7D5C-2646D5BB8086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0713626-86E0-42C8-8E2D-F1205CB031B5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1BC70F01-5FCE-7E2E-6073-235DE5D7F412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4F135C-629A-F512-C628-C74198F23477}"/>
              </a:ext>
            </a:extLst>
          </p:cNvPr>
          <p:cNvSpPr txBox="1"/>
          <p:nvPr/>
        </p:nvSpPr>
        <p:spPr>
          <a:xfrm>
            <a:off x="6795407" y="433601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CC1EF0CA-2AA1-CD59-2CE4-2B1B659D4FA8}"/>
              </a:ext>
            </a:extLst>
          </p:cNvPr>
          <p:cNvSpPr/>
          <p:nvPr/>
        </p:nvSpPr>
        <p:spPr>
          <a:xfrm>
            <a:off x="7067550" y="473266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F61E3EA-DD4F-378D-12B9-19C484EDB21C}"/>
              </a:ext>
            </a:extLst>
          </p:cNvPr>
          <p:cNvSpPr/>
          <p:nvPr/>
        </p:nvSpPr>
        <p:spPr>
          <a:xfrm rot="12461135">
            <a:off x="3871263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C7E0E6-C428-03F1-6E64-0735491CBDB1}"/>
              </a:ext>
            </a:extLst>
          </p:cNvPr>
          <p:cNvSpPr/>
          <p:nvPr/>
        </p:nvSpPr>
        <p:spPr>
          <a:xfrm>
            <a:off x="4618355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4177783-FA09-C7C6-9863-8994FD0ABC89}"/>
              </a:ext>
            </a:extLst>
          </p:cNvPr>
          <p:cNvSpPr/>
          <p:nvPr/>
        </p:nvSpPr>
        <p:spPr>
          <a:xfrm rot="10800000" flipV="1">
            <a:off x="5186362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30B225-51FF-FA52-8685-9FF9C3026865}"/>
              </a:ext>
            </a:extLst>
          </p:cNvPr>
          <p:cNvSpPr/>
          <p:nvPr/>
        </p:nvSpPr>
        <p:spPr>
          <a:xfrm>
            <a:off x="5756592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3EEC5-F4FE-04B1-BC8A-1D594B46C000}"/>
              </a:ext>
            </a:extLst>
          </p:cNvPr>
          <p:cNvSpPr txBox="1"/>
          <p:nvPr/>
        </p:nvSpPr>
        <p:spPr>
          <a:xfrm>
            <a:off x="5676219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9870BD66-BBC4-30A1-6F44-00AFFABC858F}"/>
              </a:ext>
            </a:extLst>
          </p:cNvPr>
          <p:cNvSpPr/>
          <p:nvPr/>
        </p:nvSpPr>
        <p:spPr>
          <a:xfrm rot="10800000">
            <a:off x="5872161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52CB8DD-2772-129E-81D2-0D1AF0604DEE}"/>
              </a:ext>
            </a:extLst>
          </p:cNvPr>
          <p:cNvSpPr/>
          <p:nvPr/>
        </p:nvSpPr>
        <p:spPr>
          <a:xfrm rot="10800000" flipV="1">
            <a:off x="4195761" y="5232729"/>
            <a:ext cx="2576513" cy="22509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0D61EA-191C-B370-3049-5BEC11AF259E}"/>
              </a:ext>
            </a:extLst>
          </p:cNvPr>
          <p:cNvSpPr/>
          <p:nvPr/>
        </p:nvSpPr>
        <p:spPr>
          <a:xfrm>
            <a:off x="6823392" y="5057776"/>
            <a:ext cx="677546" cy="651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4A75BA6-6E93-D08A-F581-62CDDCC3C08F}"/>
              </a:ext>
            </a:extLst>
          </p:cNvPr>
          <p:cNvSpPr/>
          <p:nvPr/>
        </p:nvSpPr>
        <p:spPr>
          <a:xfrm rot="8757723">
            <a:off x="6175447" y="5515578"/>
            <a:ext cx="565231" cy="23485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760A48-AA75-82BF-730C-172D91E6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043" y="2057399"/>
            <a:ext cx="3817769" cy="22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665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Fast Forward Merger</a:t>
            </a:r>
            <a:r>
              <a:rPr lang="ko-KR" altLang="en-US" dirty="0"/>
              <a:t>가 아래와 같은 경우에서는 실행 되지 않음</a:t>
            </a:r>
            <a:endParaRPr lang="en-US" altLang="ko-K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2A6819-D31E-BD87-F417-57AC2F06331F}"/>
              </a:ext>
            </a:extLst>
          </p:cNvPr>
          <p:cNvGrpSpPr/>
          <p:nvPr/>
        </p:nvGrpSpPr>
        <p:grpSpPr>
          <a:xfrm>
            <a:off x="1254439" y="2615610"/>
            <a:ext cx="3200399" cy="503583"/>
            <a:chOff x="783300" y="4054220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0BC498-D649-FE89-F7F8-F102FB2C0478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1AB5CBE-CC4E-A1D2-0473-AE821A3D0CC6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E9288F-1A1D-7746-1EAF-C23E88FC57FB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86A0FF-E553-4AFD-2AA9-0D62392EEC65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2951E03-0F9D-3330-FD11-CA9A948834D2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D7EDC88D-F5CD-7486-5D98-6B39D1EFD964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A3A2C2D-DC8A-2A7E-63CA-A5736C4CA2E3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A950E99-DC56-6BE7-79C4-02028BE3D68A}"/>
              </a:ext>
            </a:extLst>
          </p:cNvPr>
          <p:cNvSpPr/>
          <p:nvPr/>
        </p:nvSpPr>
        <p:spPr>
          <a:xfrm rot="12461135">
            <a:off x="4250403" y="3188950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E70EC1E-DD13-0308-CBE9-1240D364B20A}"/>
              </a:ext>
            </a:extLst>
          </p:cNvPr>
          <p:cNvSpPr/>
          <p:nvPr/>
        </p:nvSpPr>
        <p:spPr>
          <a:xfrm>
            <a:off x="4997495" y="320779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C8C6CE5-4E28-BE11-AE6E-13C3DD8C11A2}"/>
              </a:ext>
            </a:extLst>
          </p:cNvPr>
          <p:cNvSpPr/>
          <p:nvPr/>
        </p:nvSpPr>
        <p:spPr>
          <a:xfrm rot="10800000" flipV="1">
            <a:off x="5565502" y="3358857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080682-DBAD-542A-2DB4-89EEF39EA864}"/>
              </a:ext>
            </a:extLst>
          </p:cNvPr>
          <p:cNvSpPr/>
          <p:nvPr/>
        </p:nvSpPr>
        <p:spPr>
          <a:xfrm>
            <a:off x="6135732" y="326017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99156A-61DA-2E0F-C7F0-F84BE8C97178}"/>
              </a:ext>
            </a:extLst>
          </p:cNvPr>
          <p:cNvSpPr txBox="1"/>
          <p:nvPr/>
        </p:nvSpPr>
        <p:spPr>
          <a:xfrm>
            <a:off x="6055359" y="4024246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8E3E6E7D-162B-FE92-8E0B-30432BAD8E0D}"/>
              </a:ext>
            </a:extLst>
          </p:cNvPr>
          <p:cNvSpPr/>
          <p:nvPr/>
        </p:nvSpPr>
        <p:spPr>
          <a:xfrm rot="10800000">
            <a:off x="6251301" y="3758907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E0CFF9-754F-0A98-AB39-7E58814E11A8}"/>
              </a:ext>
            </a:extLst>
          </p:cNvPr>
          <p:cNvSpPr/>
          <p:nvPr/>
        </p:nvSpPr>
        <p:spPr>
          <a:xfrm>
            <a:off x="4873087" y="261189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22288A7-2F62-A636-0C63-DC927B19915A}"/>
              </a:ext>
            </a:extLst>
          </p:cNvPr>
          <p:cNvSpPr/>
          <p:nvPr/>
        </p:nvSpPr>
        <p:spPr>
          <a:xfrm rot="10800000">
            <a:off x="4468895" y="280736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408E1F-A51C-AB56-3161-02C407DA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64" y="4493011"/>
            <a:ext cx="5524500" cy="1752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3E49AC-DE42-8849-53E4-F7CB0D5A4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903" y="2991624"/>
            <a:ext cx="2489200" cy="3149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F5DBC4-851D-610C-8CA1-3BC947C836AF}"/>
              </a:ext>
            </a:extLst>
          </p:cNvPr>
          <p:cNvSpPr txBox="1"/>
          <p:nvPr/>
        </p:nvSpPr>
        <p:spPr>
          <a:xfrm>
            <a:off x="4698978" y="182699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02084FF6-A306-49C6-779F-B588869F7220}"/>
              </a:ext>
            </a:extLst>
          </p:cNvPr>
          <p:cNvSpPr/>
          <p:nvPr/>
        </p:nvSpPr>
        <p:spPr>
          <a:xfrm>
            <a:off x="4971121" y="222364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12069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184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merge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B80A2-5854-7189-0761-CBC8B384BD72}"/>
              </a:ext>
            </a:extLst>
          </p:cNvPr>
          <p:cNvSpPr txBox="1"/>
          <p:nvPr/>
        </p:nvSpPr>
        <p:spPr>
          <a:xfrm>
            <a:off x="504526" y="1831273"/>
            <a:ext cx="161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merge</a:t>
            </a:r>
            <a:r>
              <a:rPr lang="ko-KR" altLang="en-US" dirty="0"/>
              <a:t> </a:t>
            </a:r>
            <a:r>
              <a:rPr lang="en-US" altLang="ko-KR" dirty="0"/>
              <a:t>fix-a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8A1C5-9064-139F-C768-46EC2C2C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9" y="3068624"/>
            <a:ext cx="7772400" cy="2817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745F7-6B4C-F5FC-037E-2005494B0067}"/>
              </a:ext>
            </a:extLst>
          </p:cNvPr>
          <p:cNvSpPr txBox="1"/>
          <p:nvPr/>
        </p:nvSpPr>
        <p:spPr>
          <a:xfrm>
            <a:off x="303804" y="2243868"/>
            <a:ext cx="499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가 뜨면서 </a:t>
            </a:r>
            <a:r>
              <a:rPr lang="en-US" altLang="ko-KR" dirty="0" err="1"/>
              <a:t>comit</a:t>
            </a:r>
            <a:r>
              <a:rPr lang="en-US" altLang="ko-KR" dirty="0"/>
              <a:t> message </a:t>
            </a:r>
            <a:r>
              <a:rPr lang="ko-KR" altLang="en-US" dirty="0"/>
              <a:t>남길 수 있음</a:t>
            </a:r>
            <a:endParaRPr lang="en-US" altLang="ko-KR" dirty="0"/>
          </a:p>
          <a:p>
            <a:r>
              <a:rPr lang="ko-KR" altLang="en-US" dirty="0"/>
              <a:t>    여기서는 </a:t>
            </a:r>
            <a:r>
              <a:rPr lang="en-US" altLang="ko-KR" dirty="0"/>
              <a:t>h </a:t>
            </a:r>
            <a:r>
              <a:rPr lang="ko-KR" altLang="en-US" dirty="0"/>
              <a:t>입력 후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닫음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551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12F4-3AF0-4D1A-3D29-15CA0D28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6F0AA-1606-D886-C513-7ABF030E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7" y="1857762"/>
            <a:ext cx="4204010" cy="1779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9EC7F-91EB-9022-DD2F-98031D0F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528" y="583271"/>
            <a:ext cx="2806700" cy="3327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02FA155-07CC-88DD-5967-3226306BA12A}"/>
              </a:ext>
            </a:extLst>
          </p:cNvPr>
          <p:cNvGrpSpPr/>
          <p:nvPr/>
        </p:nvGrpSpPr>
        <p:grpSpPr>
          <a:xfrm>
            <a:off x="1254439" y="4968521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99BD93-CF81-6DE1-E365-51BFCDA0763D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F233514-D76F-4471-F309-D2D7A87813C0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F48487D-CFC9-2886-1A43-A58D518B1AEB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DBE6035-8294-B69D-553D-901E752ED5AF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C8976950-A395-949F-E5E3-E4679899D079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FE29F30C-4AC0-CDCF-D7F5-51388B3B3642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262A2EC2-9DFA-703C-2448-E33F870B3E24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0869B2-606F-6D0F-770C-3D63F56451B1}"/>
              </a:ext>
            </a:extLst>
          </p:cNvPr>
          <p:cNvSpPr/>
          <p:nvPr/>
        </p:nvSpPr>
        <p:spPr>
          <a:xfrm rot="12461135">
            <a:off x="4250403" y="554186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60C66F-ED9F-27A5-5839-508FC9F2BDF5}"/>
              </a:ext>
            </a:extLst>
          </p:cNvPr>
          <p:cNvSpPr/>
          <p:nvPr/>
        </p:nvSpPr>
        <p:spPr>
          <a:xfrm>
            <a:off x="4997495" y="556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1BF4B03-D20B-34E1-50C8-3D53D365E3EB}"/>
              </a:ext>
            </a:extLst>
          </p:cNvPr>
          <p:cNvSpPr/>
          <p:nvPr/>
        </p:nvSpPr>
        <p:spPr>
          <a:xfrm rot="10800000" flipV="1">
            <a:off x="5565502" y="571176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45555A-D7BA-DE71-4388-99B8848853DA}"/>
              </a:ext>
            </a:extLst>
          </p:cNvPr>
          <p:cNvSpPr/>
          <p:nvPr/>
        </p:nvSpPr>
        <p:spPr>
          <a:xfrm>
            <a:off x="6135732" y="561309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18596-9283-7AB6-BEA1-4F96E07E0054}"/>
              </a:ext>
            </a:extLst>
          </p:cNvPr>
          <p:cNvSpPr txBox="1"/>
          <p:nvPr/>
        </p:nvSpPr>
        <p:spPr>
          <a:xfrm>
            <a:off x="6055359" y="637715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DD78F99-3D84-1F3D-65D2-F8E697E95C65}"/>
              </a:ext>
            </a:extLst>
          </p:cNvPr>
          <p:cNvSpPr/>
          <p:nvPr/>
        </p:nvSpPr>
        <p:spPr>
          <a:xfrm rot="10800000">
            <a:off x="6251301" y="611181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52AFBF-5E0F-FF3B-0343-168BE4FB6FB8}"/>
              </a:ext>
            </a:extLst>
          </p:cNvPr>
          <p:cNvSpPr/>
          <p:nvPr/>
        </p:nvSpPr>
        <p:spPr>
          <a:xfrm>
            <a:off x="4873087" y="49648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48C0C9A-0346-5E43-C516-C302B03B5BEB}"/>
              </a:ext>
            </a:extLst>
          </p:cNvPr>
          <p:cNvSpPr/>
          <p:nvPr/>
        </p:nvSpPr>
        <p:spPr>
          <a:xfrm rot="10800000">
            <a:off x="4468895" y="51602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893D4E4-2BAD-5CBB-2E5C-A83A95877BA2}"/>
              </a:ext>
            </a:extLst>
          </p:cNvPr>
          <p:cNvSpPr/>
          <p:nvPr/>
        </p:nvSpPr>
        <p:spPr>
          <a:xfrm rot="10800000">
            <a:off x="5424182" y="5167710"/>
            <a:ext cx="1902168" cy="15142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1C2406-DB03-1EDE-EF33-D651568D1738}"/>
              </a:ext>
            </a:extLst>
          </p:cNvPr>
          <p:cNvSpPr/>
          <p:nvPr/>
        </p:nvSpPr>
        <p:spPr>
          <a:xfrm>
            <a:off x="7378395" y="496108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6757BC8-84A1-2752-BDE6-0FE7D22FAC53}"/>
              </a:ext>
            </a:extLst>
          </p:cNvPr>
          <p:cNvSpPr/>
          <p:nvPr/>
        </p:nvSpPr>
        <p:spPr>
          <a:xfrm rot="8629962">
            <a:off x="6789165" y="551584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500BCD-39AF-0F36-2CF4-69B7338AF91F}"/>
              </a:ext>
            </a:extLst>
          </p:cNvPr>
          <p:cNvSpPr txBox="1"/>
          <p:nvPr/>
        </p:nvSpPr>
        <p:spPr>
          <a:xfrm>
            <a:off x="7252607" y="423565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1F0EC9A8-A2BA-88C0-6B43-F42A2C227416}"/>
              </a:ext>
            </a:extLst>
          </p:cNvPr>
          <p:cNvSpPr/>
          <p:nvPr/>
        </p:nvSpPr>
        <p:spPr>
          <a:xfrm>
            <a:off x="7524750" y="463230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9032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F985-9AB7-DA36-0CF0-A3A0D4C0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호스팅 플랫폼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CF500-FB00-B1B3-5772-28DFAC187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기능을 기반으로 하는 웹 기반 호스팅 서비스로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개인 및 팀이 소프트웨어 프로젝트를 관리하고 협업할 수 있는 플랫폼입니다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시작 연도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2008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서비스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호스팅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코드를 공개적으로 또는 비공개적으로 호스팅할 수 있으며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백업 및 프로젝트 공유가 가능합니다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리퀘스트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및 이슈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트래킹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 변경 제안과 검토를 위한 시스템과 함께 프로젝트 관련 문제를 관리하고 추적할 수 있는 기능을 제공합니다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소셜 네트워킹 기능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다른 개발자를 팔로우하고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프로젝트를 탐색하며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커뮤니티 활동에 참여할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br>
              <a:rPr lang="ko-KR" alt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113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0BDDA-4DCC-365B-2460-C9209581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90130-FA46-8A64-92A2-AD3EC998A5F2}"/>
              </a:ext>
            </a:extLst>
          </p:cNvPr>
          <p:cNvSpPr txBox="1"/>
          <p:nvPr/>
        </p:nvSpPr>
        <p:spPr>
          <a:xfrm>
            <a:off x="359229" y="1393372"/>
            <a:ext cx="678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아래와 같은 상황에서 </a:t>
            </a:r>
            <a:r>
              <a:rPr lang="en-US" altLang="ko-KR" dirty="0"/>
              <a:t>merge</a:t>
            </a:r>
            <a:r>
              <a:rPr lang="ko-KR" altLang="en-US" dirty="0" err="1"/>
              <a:t>를</a:t>
            </a:r>
            <a:r>
              <a:rPr lang="ko-KR" altLang="en-US" dirty="0"/>
              <a:t> 하면 </a:t>
            </a:r>
            <a:r>
              <a:rPr lang="en-US" altLang="ko-KR" dirty="0"/>
              <a:t>merge conflict</a:t>
            </a:r>
            <a:r>
              <a:rPr lang="ko-KR" altLang="en-US" dirty="0"/>
              <a:t>가 일어 난다</a:t>
            </a:r>
            <a:r>
              <a:rPr lang="en-US" altLang="ko-KR" dirty="0"/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9FCF4E-3125-F046-3B5F-DE74FF69A16A}"/>
              </a:ext>
            </a:extLst>
          </p:cNvPr>
          <p:cNvGrpSpPr/>
          <p:nvPr/>
        </p:nvGrpSpPr>
        <p:grpSpPr>
          <a:xfrm>
            <a:off x="1254439" y="2615610"/>
            <a:ext cx="3200399" cy="503583"/>
            <a:chOff x="783300" y="4054220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A2AA04-8702-720A-EA24-921572D75FD0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04CAAAB-FFA9-9C44-CCD7-009004721CDB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DAF86C4-6B65-366F-C3EB-4A0180BF533A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986DE83-8195-22EE-1CFD-055F09486E80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CBBD750-DC4B-D081-D7CA-EA0F32E606FC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63E6208F-EE4E-368E-8162-94BBCEDACA76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EC5B4FC-237A-1290-104C-945F16075283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9D9A260-A20B-EA9C-E739-6232323E4557}"/>
              </a:ext>
            </a:extLst>
          </p:cNvPr>
          <p:cNvSpPr/>
          <p:nvPr/>
        </p:nvSpPr>
        <p:spPr>
          <a:xfrm rot="12461135">
            <a:off x="4250403" y="3188950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11553D-7CF5-8BE1-D045-C14B8F915407}"/>
              </a:ext>
            </a:extLst>
          </p:cNvPr>
          <p:cNvSpPr/>
          <p:nvPr/>
        </p:nvSpPr>
        <p:spPr>
          <a:xfrm>
            <a:off x="4997495" y="320779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54BBB3D-9006-9761-AED4-6ED07B9398F9}"/>
              </a:ext>
            </a:extLst>
          </p:cNvPr>
          <p:cNvSpPr/>
          <p:nvPr/>
        </p:nvSpPr>
        <p:spPr>
          <a:xfrm rot="10800000" flipV="1">
            <a:off x="5565502" y="3358857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F61754-67EB-E776-E2C6-59DBFE852165}"/>
              </a:ext>
            </a:extLst>
          </p:cNvPr>
          <p:cNvSpPr/>
          <p:nvPr/>
        </p:nvSpPr>
        <p:spPr>
          <a:xfrm>
            <a:off x="6135732" y="326017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65970E-802D-2A12-E31F-FBDF02689518}"/>
              </a:ext>
            </a:extLst>
          </p:cNvPr>
          <p:cNvSpPr txBox="1"/>
          <p:nvPr/>
        </p:nvSpPr>
        <p:spPr>
          <a:xfrm>
            <a:off x="6055359" y="4024246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ABF3E44-706E-75F4-4A6D-9D7F9A1FE095}"/>
              </a:ext>
            </a:extLst>
          </p:cNvPr>
          <p:cNvSpPr/>
          <p:nvPr/>
        </p:nvSpPr>
        <p:spPr>
          <a:xfrm rot="10800000">
            <a:off x="6251301" y="3758907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DD6A98-72F9-FC0B-33BF-10B8630E66E2}"/>
              </a:ext>
            </a:extLst>
          </p:cNvPr>
          <p:cNvSpPr/>
          <p:nvPr/>
        </p:nvSpPr>
        <p:spPr>
          <a:xfrm>
            <a:off x="4873087" y="261189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AA6C0EF-9C7E-BF40-35C1-C37239E773E0}"/>
              </a:ext>
            </a:extLst>
          </p:cNvPr>
          <p:cNvSpPr/>
          <p:nvPr/>
        </p:nvSpPr>
        <p:spPr>
          <a:xfrm rot="10800000">
            <a:off x="4468895" y="280736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FA500-924E-0C26-FE62-EBCF6D6AD65E}"/>
              </a:ext>
            </a:extLst>
          </p:cNvPr>
          <p:cNvSpPr txBox="1"/>
          <p:nvPr/>
        </p:nvSpPr>
        <p:spPr>
          <a:xfrm>
            <a:off x="4698978" y="182699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2A285A66-DEA3-4D9D-8E48-ACACA458DAEA}"/>
              </a:ext>
            </a:extLst>
          </p:cNvPr>
          <p:cNvSpPr/>
          <p:nvPr/>
        </p:nvSpPr>
        <p:spPr>
          <a:xfrm>
            <a:off x="4971121" y="222364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373C9D-E799-AD46-FAA4-6B5EDA95A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09" y="3653728"/>
            <a:ext cx="1270000" cy="9779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17A6AE-015E-175D-F8CC-640E114B4AD2}"/>
              </a:ext>
            </a:extLst>
          </p:cNvPr>
          <p:cNvCxnSpPr>
            <a:endCxn id="22" idx="0"/>
          </p:cNvCxnSpPr>
          <p:nvPr/>
        </p:nvCxnSpPr>
        <p:spPr>
          <a:xfrm flipH="1">
            <a:off x="2984809" y="3178098"/>
            <a:ext cx="1096537" cy="475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2287E74-F9E3-6B0D-1B3E-96D1F3C89D01}"/>
              </a:ext>
            </a:extLst>
          </p:cNvPr>
          <p:cNvSpPr txBox="1"/>
          <p:nvPr/>
        </p:nvSpPr>
        <p:spPr>
          <a:xfrm>
            <a:off x="2297151" y="3345366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7E02A4-014C-A6D5-4B2A-AEC372CD0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85" y="4598329"/>
            <a:ext cx="3873500" cy="939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90338A-3015-1E5F-7F9D-4EE6C5A1E2DA}"/>
              </a:ext>
            </a:extLst>
          </p:cNvPr>
          <p:cNvSpPr txBox="1"/>
          <p:nvPr/>
        </p:nvSpPr>
        <p:spPr>
          <a:xfrm>
            <a:off x="308517" y="4200292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FEA8BB-A620-4F55-C572-E8D64DF986E0}"/>
              </a:ext>
            </a:extLst>
          </p:cNvPr>
          <p:cNvCxnSpPr>
            <a:cxnSpLocks/>
          </p:cNvCxnSpPr>
          <p:nvPr/>
        </p:nvCxnSpPr>
        <p:spPr>
          <a:xfrm flipH="1">
            <a:off x="4137102" y="3709639"/>
            <a:ext cx="899532" cy="8512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985E914-0A6B-8075-1F4C-573AA103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611" y="5414226"/>
            <a:ext cx="3873500" cy="10922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F57176-C26C-3F4C-E8FD-AC50C3A5EEE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092283" y="3728224"/>
            <a:ext cx="104078" cy="1686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E90FE5A-CDF4-275B-B914-9561A92E9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975" y="1990648"/>
            <a:ext cx="3289300" cy="10033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AA6980B-0313-8100-9E7B-6C7B25100A31}"/>
              </a:ext>
            </a:extLst>
          </p:cNvPr>
          <p:cNvSpPr txBox="1"/>
          <p:nvPr/>
        </p:nvSpPr>
        <p:spPr>
          <a:xfrm>
            <a:off x="4230030" y="5055219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EFC0-E614-C4C0-E9F3-C8D43541BC4A}"/>
              </a:ext>
            </a:extLst>
          </p:cNvPr>
          <p:cNvSpPr txBox="1"/>
          <p:nvPr/>
        </p:nvSpPr>
        <p:spPr>
          <a:xfrm>
            <a:off x="6032811" y="1628077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A981E7-BA7C-9B41-B65E-D6A3C4A0C91A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5389756" y="2492298"/>
            <a:ext cx="656219" cy="332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721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96AF-6C36-8E6F-3FFF-87965CC5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EC817-BD24-00E4-6D09-4B3B1A19E3F6}"/>
              </a:ext>
            </a:extLst>
          </p:cNvPr>
          <p:cNvSpPr txBox="1"/>
          <p:nvPr/>
        </p:nvSpPr>
        <p:spPr>
          <a:xfrm>
            <a:off x="336926" y="1839421"/>
            <a:ext cx="330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Master</a:t>
            </a:r>
            <a:r>
              <a:rPr lang="ko-KR" altLang="en-US" dirty="0"/>
              <a:t>로 이동 후 </a:t>
            </a:r>
            <a:r>
              <a:rPr lang="en-US" altLang="ko-KR" dirty="0"/>
              <a:t>merge</a:t>
            </a:r>
            <a:r>
              <a:rPr lang="ko-KR" altLang="en-US" dirty="0"/>
              <a:t> 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03D77-62CD-38D2-02BB-DBCC2F04CF20}"/>
              </a:ext>
            </a:extLst>
          </p:cNvPr>
          <p:cNvSpPr txBox="1"/>
          <p:nvPr/>
        </p:nvSpPr>
        <p:spPr>
          <a:xfrm>
            <a:off x="656594" y="2203694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</a:t>
            </a:r>
          </a:p>
          <a:p>
            <a:r>
              <a:rPr lang="en-US" altLang="ko-KR" dirty="0"/>
              <a:t>git merge fix-d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8AE4D-365D-3739-F90D-B14D26EA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41" y="3255692"/>
            <a:ext cx="5079690" cy="924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15EC4-928C-6D0D-85F0-CB55A812E942}"/>
              </a:ext>
            </a:extLst>
          </p:cNvPr>
          <p:cNvSpPr txBox="1"/>
          <p:nvPr/>
        </p:nvSpPr>
        <p:spPr>
          <a:xfrm>
            <a:off x="322058" y="2883918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아래와 같은 메세지를 볼 수 있다</a:t>
            </a:r>
            <a:r>
              <a:rPr lang="en-US" altLang="ko-KR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2F5FA-B558-233A-3941-E4BA3E55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54" y="4629964"/>
            <a:ext cx="4772722" cy="204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78D54-CD6D-DF51-488E-4763CC9C3A08}"/>
              </a:ext>
            </a:extLst>
          </p:cNvPr>
          <p:cNvSpPr txBox="1"/>
          <p:nvPr/>
        </p:nvSpPr>
        <p:spPr>
          <a:xfrm>
            <a:off x="362946" y="4229499"/>
            <a:ext cx="20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status</a:t>
            </a:r>
            <a:r>
              <a:rPr lang="ko-KR" altLang="en-US" dirty="0"/>
              <a:t>로 보면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4155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E8130-6FEB-D597-41D5-6C168F27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50BDC-BE48-3CE6-68B3-D61A3042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9" y="2817821"/>
            <a:ext cx="4453983" cy="1843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D6795-554F-A151-4A4C-BC0138BB4B63}"/>
              </a:ext>
            </a:extLst>
          </p:cNvPr>
          <p:cNvSpPr txBox="1"/>
          <p:nvPr/>
        </p:nvSpPr>
        <p:spPr>
          <a:xfrm>
            <a:off x="441004" y="1519752"/>
            <a:ext cx="5688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editor(</a:t>
            </a:r>
            <a:r>
              <a:rPr lang="en-US" altLang="ko-KR" dirty="0" err="1"/>
              <a:t>vscode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d.txt</a:t>
            </a:r>
            <a:r>
              <a:rPr lang="ko-KR" altLang="en-US" dirty="0" err="1"/>
              <a:t>를</a:t>
            </a:r>
            <a:r>
              <a:rPr lang="ko-KR" altLang="en-US" dirty="0"/>
              <a:t> 열어 보면 아래와 같이 나옴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로 열면 여러 옵션을 자동으로 수행함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 Accept current change, Accept incoming change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4B888-2140-F5D9-E0E8-41218712C5E6}"/>
              </a:ext>
            </a:extLst>
          </p:cNvPr>
          <p:cNvSpPr txBox="1"/>
          <p:nvPr/>
        </p:nvSpPr>
        <p:spPr>
          <a:xfrm>
            <a:off x="5765180" y="2779488"/>
            <a:ext cx="14943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Options click</a:t>
            </a:r>
            <a:endParaRPr lang="en-K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22AD31-639C-E6D6-4837-008F3242E0F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18115" y="2964154"/>
            <a:ext cx="2247065" cy="44547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9828C8-D54A-4373-4FFC-6CBEB7DDBA1D}"/>
              </a:ext>
            </a:extLst>
          </p:cNvPr>
          <p:cNvSpPr txBox="1"/>
          <p:nvPr/>
        </p:nvSpPr>
        <p:spPr>
          <a:xfrm>
            <a:off x="391926" y="4957793"/>
            <a:ext cx="573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옵션을 누르면 수정됨 </a:t>
            </a:r>
            <a:r>
              <a:rPr lang="en-US" altLang="ko-KR" dirty="0"/>
              <a:t>(</a:t>
            </a:r>
            <a:r>
              <a:rPr lang="ko-KR" altLang="en-US" dirty="0"/>
              <a:t>여기서는 </a:t>
            </a:r>
            <a:r>
              <a:rPr lang="en-US" altLang="ko-KR" dirty="0"/>
              <a:t>Accept both change)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75C93-0FBA-1229-654B-9E7D862C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92" y="5346441"/>
            <a:ext cx="3593454" cy="1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7B8E-A2C3-8443-B42A-28484991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AD1F6-98E4-2F83-7AB4-6CBDFD574605}"/>
              </a:ext>
            </a:extLst>
          </p:cNvPr>
          <p:cNvSpPr txBox="1"/>
          <p:nvPr/>
        </p:nvSpPr>
        <p:spPr>
          <a:xfrm>
            <a:off x="422923" y="1672152"/>
            <a:ext cx="3655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git add . / git commit –m “h” </a:t>
            </a:r>
            <a:r>
              <a:rPr lang="ko-KR" altLang="en-US" dirty="0"/>
              <a:t>수행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B1522-AEDC-0D65-4EDD-E09BA41B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50" y="2231755"/>
            <a:ext cx="4648266" cy="1947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C9FF3-78F3-F907-7334-D15DFE47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47" y="1254287"/>
            <a:ext cx="2489200" cy="27686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9E8BFE3-B7E8-EDA8-94B8-710918E07809}"/>
              </a:ext>
            </a:extLst>
          </p:cNvPr>
          <p:cNvGrpSpPr/>
          <p:nvPr/>
        </p:nvGrpSpPr>
        <p:grpSpPr>
          <a:xfrm>
            <a:off x="1378425" y="5091461"/>
            <a:ext cx="3200399" cy="503583"/>
            <a:chOff x="783300" y="4054220"/>
            <a:chExt cx="3200399" cy="50358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A1B81E-A46C-5D13-DE81-79850E4C7882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0C9828D-EBF5-12E4-F36D-32E242A297F1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C50090E-4170-84BC-BB37-454242CB4414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3B26EC-F917-1FF3-8707-97A18607FD3D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611E653-D9EC-37E3-B23B-1F78AC9DF2E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72F952BA-31E9-EE17-83FA-1F15EA3CE73A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FEDFC278-8C55-5958-A90D-E5BC02A813C5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C816F62-8901-9954-E318-BAEA490F7E0D}"/>
              </a:ext>
            </a:extLst>
          </p:cNvPr>
          <p:cNvSpPr/>
          <p:nvPr/>
        </p:nvSpPr>
        <p:spPr>
          <a:xfrm rot="12461135">
            <a:off x="4374389" y="566480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F3CF19-32A7-18EB-4C57-B123A6199461}"/>
              </a:ext>
            </a:extLst>
          </p:cNvPr>
          <p:cNvSpPr/>
          <p:nvPr/>
        </p:nvSpPr>
        <p:spPr>
          <a:xfrm>
            <a:off x="5121481" y="568364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3D17CF9-AA0C-11D8-E5C5-3FED955C03F4}"/>
              </a:ext>
            </a:extLst>
          </p:cNvPr>
          <p:cNvSpPr/>
          <p:nvPr/>
        </p:nvSpPr>
        <p:spPr>
          <a:xfrm rot="10800000" flipV="1">
            <a:off x="5689488" y="583470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AF1888-45DB-3DE8-7AA5-E7D7F3A04A4D}"/>
              </a:ext>
            </a:extLst>
          </p:cNvPr>
          <p:cNvSpPr/>
          <p:nvPr/>
        </p:nvSpPr>
        <p:spPr>
          <a:xfrm>
            <a:off x="6259718" y="573603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73B172-CC06-B0A0-5403-C6E10C0245B8}"/>
              </a:ext>
            </a:extLst>
          </p:cNvPr>
          <p:cNvSpPr txBox="1"/>
          <p:nvPr/>
        </p:nvSpPr>
        <p:spPr>
          <a:xfrm>
            <a:off x="6179345" y="650009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6F1CC135-6540-745A-CA69-D6C85F0D1601}"/>
              </a:ext>
            </a:extLst>
          </p:cNvPr>
          <p:cNvSpPr/>
          <p:nvPr/>
        </p:nvSpPr>
        <p:spPr>
          <a:xfrm rot="10800000">
            <a:off x="6375287" y="623475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DB3650-3DBB-23D1-0638-59D76572D1A1}"/>
              </a:ext>
            </a:extLst>
          </p:cNvPr>
          <p:cNvSpPr/>
          <p:nvPr/>
        </p:nvSpPr>
        <p:spPr>
          <a:xfrm>
            <a:off x="4997073" y="50877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2938FF4-3F24-CC1D-61FB-775DF5D336D2}"/>
              </a:ext>
            </a:extLst>
          </p:cNvPr>
          <p:cNvSpPr/>
          <p:nvPr/>
        </p:nvSpPr>
        <p:spPr>
          <a:xfrm rot="10800000">
            <a:off x="4592881" y="52832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D119A0-7343-816E-ACCE-250581F70B74}"/>
              </a:ext>
            </a:extLst>
          </p:cNvPr>
          <p:cNvSpPr txBox="1"/>
          <p:nvPr/>
        </p:nvSpPr>
        <p:spPr>
          <a:xfrm>
            <a:off x="4822964" y="4302846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3334656B-9B2F-6387-7EA3-81291FF51518}"/>
              </a:ext>
            </a:extLst>
          </p:cNvPr>
          <p:cNvSpPr/>
          <p:nvPr/>
        </p:nvSpPr>
        <p:spPr>
          <a:xfrm>
            <a:off x="5095107" y="4699494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81D73BF-31E4-5F65-00E4-7EC883DB566B}"/>
              </a:ext>
            </a:extLst>
          </p:cNvPr>
          <p:cNvSpPr/>
          <p:nvPr/>
        </p:nvSpPr>
        <p:spPr>
          <a:xfrm rot="10800000">
            <a:off x="5566690" y="5280633"/>
            <a:ext cx="1578028" cy="2212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AEDA1E-4E14-6090-9816-C6BFA8ACFC4A}"/>
              </a:ext>
            </a:extLst>
          </p:cNvPr>
          <p:cNvSpPr/>
          <p:nvPr/>
        </p:nvSpPr>
        <p:spPr>
          <a:xfrm>
            <a:off x="7241744" y="51471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BA854EC4-7C9E-498D-4163-4C10307D4A6E}"/>
              </a:ext>
            </a:extLst>
          </p:cNvPr>
          <p:cNvSpPr/>
          <p:nvPr/>
        </p:nvSpPr>
        <p:spPr>
          <a:xfrm rot="8547220" flipV="1">
            <a:off x="6778430" y="5700711"/>
            <a:ext cx="586438" cy="25866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5378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A3B9-3A2B-76E7-D9D1-34ED1C65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</a:t>
            </a:r>
            <a:r>
              <a:rPr lang="ko-KR" altLang="en-US" dirty="0"/>
              <a:t> 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88D8-020C-4901-7844-9929CC104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원본 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원하는 프로젝트의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페이지를 방문합니다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페이지의 오른쪽 상단에 있는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작업은 해당 저장소의 복사본을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계정으로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한 저장소를 로컬 시스템으로 복제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Clone)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완료된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생성된 복사본으로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download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페이지에서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or download'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표시된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 실행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1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>
                <a:solidFill>
                  <a:srgbClr val="E9950C"/>
                </a:solidFill>
                <a:effectLst/>
                <a:highlight>
                  <a:srgbClr val="FFFFFF"/>
                </a:highlight>
                <a:latin typeface="Söhne"/>
              </a:rPr>
              <a:t>clone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복사한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 </a:t>
            </a:r>
          </a:p>
          <a:p>
            <a:pPr lvl="2">
              <a:lnSpc>
                <a:spcPct val="11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clone https://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/your-username/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95545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29B3C-063C-7D46-A1C8-F549088A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</a:t>
            </a:r>
            <a:r>
              <a:rPr lang="ko-KR" altLang="en-US" dirty="0"/>
              <a:t> 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D26A-5A62-F7DD-75A9-903D6ADC0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 및 변경사항 적용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checkout -b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이름은 작업 내용을 반영하는 것이 좋습니다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변경 수행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코드를 수정하거나 새 파일을 추가하는 등의 작업을 수행합니다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스테이징하고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설명적인 </a:t>
            </a:r>
            <a:r>
              <a:rPr lang="ko-KR" alt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메시지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push origin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당신이 생성한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68440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8545-80B5-5A02-5C5C-54A36AD8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</a:t>
            </a:r>
            <a:r>
              <a:rPr lang="ko-KR" altLang="en-US" dirty="0"/>
              <a:t> 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A395D-A08B-039B-C08F-95D40D119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5.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생성하기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탭을 클릭하고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branch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선택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across forks'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링크를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원본 저장소가 되어야 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head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변경을 받을 원본 저장소의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master), compare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변경을 가한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검토 및 생성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클릭하여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시작합니다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대한 제목과 설명을 입력하고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다시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원본 저장소의 관리자에게 전송되었습니다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관리자는 이를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경우 논의를 거친 후에 변경 사항을 원본 저장소에 병합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merge)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26029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5259-86EB-2A47-2457-967FBAEF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084CE-9CB6-AB56-1627-704F82827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저장소에 원본 저장소 추가하기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원본 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remote)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추가해야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이것을 보통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upstream'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이라고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다음 명령어를 실행하세요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-URL&gt;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원본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만약 원본 저장소가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https://github.com/original-owner/repository.git"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라면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다음과 같습니다</a:t>
            </a:r>
            <a:endParaRPr lang="en-US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https://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/original-owner/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최신 변경사항을 로컬로 가져오기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저장소에서 최신 변경사항을 로컬 저장소로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fetch upstream 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66390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F025-0564-CED7-B2A4-7B387E18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F88B9-A11F-89F3-7D16-25E6B6ECE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변경사항을 자신의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합치기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변경사항을 자신의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합칠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 해당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체크아웃하고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변경된 내용을 합치세요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checkout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 git merge upstream/main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upstream/master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자신의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로컬의 변경사항을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있는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push origin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이렇게 하면 원본 저장소의 최신 변경사항이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업데이트되며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추가로 작업을 하거나 다른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생성할 때 최신 상태로 유지할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4923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확인 및 초기 설정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설치되어 있지 않다면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Git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공식 홈페이지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설치할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 이름과 이메일 주소를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user.name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"Your Name"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user.email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your.email@example.com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새 프로젝트 폴더에서 다음 명령을 실행하여 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init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 추가 및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프로젝트 파일을 폴더에 추가하고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사용하여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영역에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"Initial commit＂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변경사항을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커밋합니다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0505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페이지에서 제공하는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연결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푸시할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수 있도록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origin &lt;repository-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푸시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최초에는 다음 명령을 사용하여 모든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 -u origin master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플래그는 추후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사용할 때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명시하지 않아도 되게끔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9535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0287-8D0F-0AAE-20B6-37534000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Staging area 와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67D7-D464-DC11-8993-0EEF4AA89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dirty="0"/>
              <a:t>Staging area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커밋하기 전에 수정된 파일들을 임시로 저장하는 공간입니다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영역을 통해 개발자들은 파일들의 최종 변경 사항을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변경사항을 커밋할지 선택할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기본적으로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staging area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개발자가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실행할 때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참조하는 파일들의 버전을 결정하는 곳입니다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Commit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코드나 파일의 변경 사항을 버전 관리 시스템에 영구적으로 기록하는 행위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할 때마다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 시점에서의 파일 상태가 스냅샷으로 저장되며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고유한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해시라고 불림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참조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고유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사용하여 이전 상태로 돌아갈 수 있고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이력을 추적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172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72A7-5951-8FB4-E7B3-A404A44A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F2C17-BDB4-DD7D-A82F-3065348E4569}"/>
              </a:ext>
            </a:extLst>
          </p:cNvPr>
          <p:cNvSpPr txBox="1"/>
          <p:nvPr/>
        </p:nvSpPr>
        <p:spPr>
          <a:xfrm>
            <a:off x="359229" y="1393372"/>
            <a:ext cx="7022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터미널</a:t>
            </a:r>
            <a:r>
              <a:rPr lang="en-US" altLang="ko-KR" dirty="0"/>
              <a:t>(git-bash)</a:t>
            </a:r>
            <a:r>
              <a:rPr lang="ko-KR" altLang="en-US" dirty="0"/>
              <a:t>에서 폴더를 만든다</a:t>
            </a:r>
            <a:r>
              <a:rPr lang="en-US" altLang="ko-KR" dirty="0"/>
              <a:t>.</a:t>
            </a:r>
            <a:r>
              <a:rPr lang="ko-KR" altLang="en-US" dirty="0"/>
              <a:t> 그리고 폴더 안으로 들어간다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EEAA-E37B-4AD0-CC8D-41AADB09E480}"/>
              </a:ext>
            </a:extLst>
          </p:cNvPr>
          <p:cNvSpPr txBox="1"/>
          <p:nvPr/>
        </p:nvSpPr>
        <p:spPr>
          <a:xfrm>
            <a:off x="892629" y="1839686"/>
            <a:ext cx="369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mkdir</a:t>
            </a:r>
            <a:r>
              <a:rPr lang="en-US" altLang="ko-KR" dirty="0"/>
              <a:t>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mkdir</a:t>
            </a:r>
            <a:r>
              <a:rPr lang="en-US" altLang="ko-KR" dirty="0"/>
              <a:t> git-demo</a:t>
            </a:r>
          </a:p>
          <a:p>
            <a:r>
              <a:rPr lang="en-US" altLang="ko-KR" dirty="0"/>
              <a:t>cd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cd git-demo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6A725-E4C9-B082-EBE9-2029C13CC701}"/>
              </a:ext>
            </a:extLst>
          </p:cNvPr>
          <p:cNvSpPr txBox="1"/>
          <p:nvPr/>
        </p:nvSpPr>
        <p:spPr>
          <a:xfrm>
            <a:off x="391886" y="2612572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</a:t>
            </a:r>
            <a:r>
              <a:rPr lang="ko-KR" altLang="en-US" dirty="0"/>
              <a:t>초기화</a:t>
            </a:r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88FA7-486B-EAF5-FD03-FFCCD93D72EA}"/>
              </a:ext>
            </a:extLst>
          </p:cNvPr>
          <p:cNvSpPr txBox="1"/>
          <p:nvPr/>
        </p:nvSpPr>
        <p:spPr>
          <a:xfrm>
            <a:off x="936172" y="296091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42925-08C3-8222-AC5A-9A468172F5D3}"/>
              </a:ext>
            </a:extLst>
          </p:cNvPr>
          <p:cNvSpPr txBox="1"/>
          <p:nvPr/>
        </p:nvSpPr>
        <p:spPr>
          <a:xfrm>
            <a:off x="402772" y="336368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ls –al</a:t>
            </a:r>
            <a:r>
              <a:rPr lang="ko-KR" altLang="en-US" dirty="0"/>
              <a:t>명령으로 </a:t>
            </a:r>
            <a:r>
              <a:rPr lang="en-US" altLang="ko-KR" dirty="0"/>
              <a:t>.git</a:t>
            </a:r>
            <a:r>
              <a:rPr lang="ko-KR" altLang="en-US" dirty="0"/>
              <a:t> 폴더 확인</a:t>
            </a:r>
            <a:r>
              <a:rPr lang="en-US" altLang="ko-KR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34F266-B068-A1B4-6CFD-E89E317A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8" y="2341860"/>
            <a:ext cx="6694715" cy="39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3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4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위에 폴더에 </a:t>
            </a:r>
            <a:r>
              <a:rPr lang="en-US" altLang="ko-KR" dirty="0"/>
              <a:t>text file</a:t>
            </a:r>
            <a:r>
              <a:rPr lang="ko-KR" altLang="en-US" dirty="0"/>
              <a:t>을 만든다</a:t>
            </a:r>
            <a:r>
              <a:rPr lang="en-US" altLang="ko-KR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F7BDF-6D0A-AAC6-B11D-80408FA6A2C9}"/>
              </a:ext>
            </a:extLst>
          </p:cNvPr>
          <p:cNvSpPr txBox="1"/>
          <p:nvPr/>
        </p:nvSpPr>
        <p:spPr>
          <a:xfrm>
            <a:off x="783772" y="1905001"/>
            <a:ext cx="3842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터미널에서 간단하게 만드는 법</a:t>
            </a:r>
            <a:endParaRPr lang="en-US" altLang="ko-KR" dirty="0"/>
          </a:p>
          <a:p>
            <a:r>
              <a:rPr lang="en-US" altLang="ko-KR" dirty="0"/>
              <a:t>echo “</a:t>
            </a:r>
            <a:r>
              <a:rPr lang="ko-KR" altLang="en-US" dirty="0"/>
              <a:t>원하는 텍스트</a:t>
            </a:r>
            <a:r>
              <a:rPr lang="en-US" altLang="ko-KR" dirty="0"/>
              <a:t>”  &gt; </a:t>
            </a:r>
            <a:r>
              <a:rPr lang="ko-KR" altLang="en-US" dirty="0"/>
              <a:t>파일이름</a:t>
            </a:r>
            <a:r>
              <a:rPr lang="en-US" altLang="ko-KR" dirty="0"/>
              <a:t>.txt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echo “This is first line” &gt; </a:t>
            </a:r>
            <a:r>
              <a:rPr lang="en-US" altLang="ko-KR" dirty="0" err="1"/>
              <a:t>a.txt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0A3C5-0985-70A6-54DE-C511A31DA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721" y="819149"/>
            <a:ext cx="4012197" cy="200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413658" y="3156858"/>
            <a:ext cx="331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status </a:t>
            </a:r>
            <a:r>
              <a:rPr lang="ko-KR" altLang="en-US" dirty="0"/>
              <a:t>명령으로 상태 확인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6646B-DD8B-DC36-D7E1-F8F5EEB8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4" y="3672782"/>
            <a:ext cx="4566557" cy="2603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ECD00-7F10-77F7-CCFE-643D3F89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3677732"/>
            <a:ext cx="5436237" cy="25597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CBBBA4-68F8-08D9-0734-57481A47BC81}"/>
              </a:ext>
            </a:extLst>
          </p:cNvPr>
          <p:cNvSpPr/>
          <p:nvPr/>
        </p:nvSpPr>
        <p:spPr>
          <a:xfrm>
            <a:off x="7064829" y="5214257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7C7FA-1AC4-48FC-5BC2-0305730D5CF4}"/>
              </a:ext>
            </a:extLst>
          </p:cNvPr>
          <p:cNvSpPr txBox="1"/>
          <p:nvPr/>
        </p:nvSpPr>
        <p:spPr>
          <a:xfrm>
            <a:off x="7304314" y="5932714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area</a:t>
            </a:r>
            <a:endParaRPr lang="en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61BF1-6E36-AC3F-8DDF-2CB95DCE383C}"/>
              </a:ext>
            </a:extLst>
          </p:cNvPr>
          <p:cNvSpPr/>
          <p:nvPr/>
        </p:nvSpPr>
        <p:spPr>
          <a:xfrm>
            <a:off x="7071455" y="4253474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3FAB-86DC-E396-6157-90E2D76109F6}"/>
              </a:ext>
            </a:extLst>
          </p:cNvPr>
          <p:cNvSpPr txBox="1"/>
          <p:nvPr/>
        </p:nvSpPr>
        <p:spPr>
          <a:xfrm>
            <a:off x="7633252" y="4097288"/>
            <a:ext cx="13899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staged area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8730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79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모든 파일은 </a:t>
            </a:r>
            <a:r>
              <a:rPr lang="en-US" altLang="ko-KR" dirty="0"/>
              <a:t>staged area</a:t>
            </a:r>
            <a:r>
              <a:rPr lang="ko-KR" altLang="en-US" dirty="0"/>
              <a:t>로 옮기기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373901" y="2905067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Commit 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5C943-20B7-F98F-D3CA-BF459CFA7A86}"/>
              </a:ext>
            </a:extLst>
          </p:cNvPr>
          <p:cNvSpPr txBox="1"/>
          <p:nvPr/>
        </p:nvSpPr>
        <p:spPr>
          <a:xfrm>
            <a:off x="511629" y="179756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110E98-4CD5-3A59-A318-3FC0AADB8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17"/>
          <a:stretch/>
        </p:blipFill>
        <p:spPr>
          <a:xfrm>
            <a:off x="4548670" y="1192696"/>
            <a:ext cx="2602531" cy="1611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8D3ED2-B360-B9B0-3852-DABDDBC5A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919" y="954157"/>
            <a:ext cx="2610222" cy="2030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F88F0C-9D16-E069-A5BB-0E885F152359}"/>
              </a:ext>
            </a:extLst>
          </p:cNvPr>
          <p:cNvSpPr txBox="1"/>
          <p:nvPr/>
        </p:nvSpPr>
        <p:spPr>
          <a:xfrm>
            <a:off x="505003" y="3288434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commit –m ”</a:t>
            </a:r>
            <a:r>
              <a:rPr lang="ko-KR" altLang="en-US" dirty="0"/>
              <a:t>코멘트 남김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git commit –m “a”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C4C093-206B-A44D-75D5-D753C19F3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15" y="3114261"/>
            <a:ext cx="2431392" cy="12495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6AB242-C1BE-41F8-AF7D-560D1BAA3D42}"/>
              </a:ext>
            </a:extLst>
          </p:cNvPr>
          <p:cNvSpPr txBox="1"/>
          <p:nvPr/>
        </p:nvSpPr>
        <p:spPr>
          <a:xfrm>
            <a:off x="380528" y="4568215"/>
            <a:ext cx="12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Log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FCAA9-FB49-66AB-C364-D10B351E34E8}"/>
              </a:ext>
            </a:extLst>
          </p:cNvPr>
          <p:cNvSpPr txBox="1"/>
          <p:nvPr/>
        </p:nvSpPr>
        <p:spPr>
          <a:xfrm>
            <a:off x="577890" y="4991338"/>
            <a:ext cx="250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log </a:t>
            </a:r>
            <a:r>
              <a:rPr lang="ko-KR" altLang="en-US" dirty="0"/>
              <a:t>혹은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git log –-</a:t>
            </a:r>
            <a:r>
              <a:rPr lang="en-US" altLang="ko-KR" dirty="0" err="1"/>
              <a:t>oneline</a:t>
            </a:r>
            <a:r>
              <a:rPr lang="en-US" altLang="ko-KR" dirty="0"/>
              <a:t> --graph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E855D7-8083-D08F-196C-A403C39DA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731" y="5109817"/>
            <a:ext cx="304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2539</Words>
  <Application>Microsoft Macintosh PowerPoint</Application>
  <PresentationFormat>Widescreen</PresentationFormat>
  <Paragraphs>339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Söhne</vt:lpstr>
      <vt:lpstr>Aptos</vt:lpstr>
      <vt:lpstr>Aptos Display</vt:lpstr>
      <vt:lpstr>Arial</vt:lpstr>
      <vt:lpstr>Menlo</vt:lpstr>
      <vt:lpstr>Office Theme</vt:lpstr>
      <vt:lpstr>Git / Github</vt:lpstr>
      <vt:lpstr>Git 소개 – 분산 버전 관리 시스템</vt:lpstr>
      <vt:lpstr>GitHub 소개 - Git 호스팅 플랫폼</vt:lpstr>
      <vt:lpstr>Git Repository 생성</vt:lpstr>
      <vt:lpstr>Git Repository 생성</vt:lpstr>
      <vt:lpstr>Staging area 와 Commit</vt:lpstr>
      <vt:lpstr>실습</vt:lpstr>
      <vt:lpstr>실습</vt:lpstr>
      <vt:lpstr>실습</vt:lpstr>
      <vt:lpstr>실습</vt:lpstr>
      <vt:lpstr>실습</vt:lpstr>
      <vt:lpstr>깃명령</vt:lpstr>
      <vt:lpstr>깃명령</vt:lpstr>
      <vt:lpstr>깃명령</vt:lpstr>
      <vt:lpstr>실습 git diff</vt:lpstr>
      <vt:lpstr>실습 git difftool (vscode로 열기)</vt:lpstr>
      <vt:lpstr>브랜치</vt:lpstr>
      <vt:lpstr>브랜치</vt:lpstr>
      <vt:lpstr>실습 (FastForward Merge)</vt:lpstr>
      <vt:lpstr>실습 (FastForward Merge)</vt:lpstr>
      <vt:lpstr>실습 (FastForward Merge)</vt:lpstr>
      <vt:lpstr>실습 (FastForward Merge) </vt:lpstr>
      <vt:lpstr>실습 (FastForward Merge)</vt:lpstr>
      <vt:lpstr>실습 (No Fast Forward)</vt:lpstr>
      <vt:lpstr>실습 (No Fast Forward)</vt:lpstr>
      <vt:lpstr>실습 (No Fast Forward)</vt:lpstr>
      <vt:lpstr>실습(3 way merge)</vt:lpstr>
      <vt:lpstr>실습(3 way merge)</vt:lpstr>
      <vt:lpstr>실습(3 way merge)</vt:lpstr>
      <vt:lpstr>Merge conflict</vt:lpstr>
      <vt:lpstr>Merge conflict</vt:lpstr>
      <vt:lpstr>Merge Conflict</vt:lpstr>
      <vt:lpstr>Merge Conflict</vt:lpstr>
      <vt:lpstr>Pull Request 하기</vt:lpstr>
      <vt:lpstr>Pull Request 하기</vt:lpstr>
      <vt:lpstr>Pull Request 하기</vt:lpstr>
      <vt:lpstr>Fork 해 놓은 것 계속 사용</vt:lpstr>
      <vt:lpstr>Fork 해 놓은 것 계속 사용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Kim</dc:creator>
  <cp:lastModifiedBy>Joseph Kim</cp:lastModifiedBy>
  <cp:revision>12</cp:revision>
  <dcterms:created xsi:type="dcterms:W3CDTF">2024-05-07T22:38:46Z</dcterms:created>
  <dcterms:modified xsi:type="dcterms:W3CDTF">2024-05-16T05:22:37Z</dcterms:modified>
</cp:coreProperties>
</file>